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0" r:id="rId6"/>
    <p:sldId id="259" r:id="rId7"/>
    <p:sldId id="261" r:id="rId8"/>
    <p:sldId id="264" r:id="rId9"/>
    <p:sldId id="263" r:id="rId10"/>
    <p:sldId id="266" r:id="rId11"/>
    <p:sldId id="262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F84"/>
    <a:srgbClr val="E61E6B"/>
    <a:srgbClr val="F9F7F6"/>
    <a:srgbClr val="FAD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64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B29F1-8C47-4388-BDF1-61FF837B1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69AB58-DACB-42FE-A3B6-62F8D13C6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FCCD03-2350-4177-BD4E-1CF44BB6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35B092-84B0-45C5-AC02-15101604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61743D-FE1C-4DA2-9F5F-E326EE9E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09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3259A-068C-4856-881B-3C5AF83E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DA496C-DA7C-4B5D-A710-8A153B0CC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229E36-B366-475E-AE93-5137343B7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A585B6-89B1-4EA3-BD95-05AFFCA5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B33F4-72FA-4355-9351-29E56239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34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1B4BF7-C2C3-4141-9EB8-1191FFE32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F5B987-B241-4075-9896-E8A741402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A31A37-8DDB-4CFC-A980-7405D1C3C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C52E2-A55E-4058-BEF8-1E1F8F0A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82F608-BF85-4EC6-B77A-9A36A70F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3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DD555-38D4-4C6D-B8D3-C14AAE20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EC9F0-B6EF-4635-AD81-E20BDAEB1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EA33C-E60C-4879-A8C8-0850F740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673D7D-EB19-40F7-ABE6-A1FDECFB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71E578-B1D8-42AD-9A24-1A5105FC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8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1E4B3-736C-4292-BDA1-B5DFA0AE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F1739B-CF04-4F1B-9AEE-3578B5602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55E50-1312-4003-925B-E851B2E00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A5D01-D75F-4712-B848-CEA7DDA7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4DDC82-2278-48A8-89B0-B8FDF989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73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D26F8-DA75-434C-8AAE-24447306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C9749-DEB5-4A59-9E0E-46525F45F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87CA4C-0168-4E78-A2FF-7277A7877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985DDE-99B4-4884-A22A-5C5CE1C9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6AB60F-A8A6-4FB2-B94B-C273A689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5C6FA5-3008-4316-96FF-2CE733B0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76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88B8E-C20E-4150-8AB9-B7EE77C32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5671DF-4016-4809-847B-0D1DE7273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EC633B-8A01-4A47-AE61-2BF96BAE5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D74AE0-644E-49DB-B9B5-6AD67E6E8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7BE43-00E3-42C2-92C1-1C092CE97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C1163E-B735-4950-BE75-4B59A205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CA5490-B3A4-4721-8741-895A8CF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B52BAE-9E05-49E1-A58F-BC461D01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8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E7759-8FF4-4477-A68D-4EEEA861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D0D1A7-83C3-4990-B17E-40727B56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921474-F48D-4BF9-B65D-CF1AB59F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2DE264-1A3B-493D-96C6-2D9EB1FE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81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65A169-16A4-49BD-BF1C-FAF25E64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85F675-0BC6-48B0-8442-5187D79A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EF5FDD-6B94-4D60-B6F7-E2D399DB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836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ADCFE-3B31-4230-ABA4-1001D4C65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3CEC63-1C46-4918-AE9F-112DC440C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535A9-9C69-4E57-BDA5-5F894B98C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9C71B4-B100-4D3F-BB5D-F97ECB865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CF99CF-ADA5-497A-A443-70E1760A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451002-EF77-4AB3-8F10-8D578A5C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1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E492C-27C6-4403-A96D-47C5C7095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D35F7F-D27A-4886-8F65-55B5864B6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6F286F-04A0-42CB-8234-7F5148A84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F44E37-FE3C-4BEB-9320-96549C062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1775D1-D7FC-4154-A7AB-E9EC7BAD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B599BA-D497-4A7D-8626-4F70D020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71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7D73F1E-7ECB-45CE-B9E9-7EB12E1B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2711E-63AE-45A2-B3AB-B374C100D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A9DC7-8D25-4E35-9D6E-8DC5D0F09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884C0-8A7F-46C2-BC6B-AAA74A43579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E5664-4284-467B-BF54-EB9440294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949D9-B42E-421D-B50F-485716B70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8CAAF-94C5-47CE-89A9-DE4B0F134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5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A281825-30C4-45FB-BBCC-943E007F0A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877455"/>
            <a:ext cx="11673898" cy="58650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90DB82-6CA3-4656-ACBF-12F4EF1852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949" y="2272145"/>
            <a:ext cx="3848100" cy="216131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E2A9EA81-1BE8-4D3A-9BB3-4CC30988F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这里添加副标题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348D68-DC78-42B9-A883-5885148E1B85}"/>
              </a:ext>
            </a:extLst>
          </p:cNvPr>
          <p:cNvSpPr txBox="1"/>
          <p:nvPr/>
        </p:nvSpPr>
        <p:spPr>
          <a:xfrm>
            <a:off x="4071937" y="6270875"/>
            <a:ext cx="404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EB5F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制作：电子科技大学微视野工作室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5716E3-3009-491A-B71F-65B78C0C4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24695" flipV="1">
            <a:off x="251127" y="3960812"/>
            <a:ext cx="3028950" cy="3009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6CD7A9-BB1E-4288-89B1-41174B7CF2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581" y="2272145"/>
            <a:ext cx="1089891" cy="13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902447" y="384973"/>
            <a:ext cx="9127628" cy="4552950"/>
          </a:xfrm>
          <a:prstGeom prst="rect">
            <a:avLst/>
          </a:prstGeom>
        </p:spPr>
      </p:pic>
      <p:sp>
        <p:nvSpPr>
          <p:cNvPr id="515" name="剪去单角的矩形 7">
            <a:extLst>
              <a:ext uri="{FF2B5EF4-FFF2-40B4-BE49-F238E27FC236}">
                <a16:creationId xmlns:a16="http://schemas.microsoft.com/office/drawing/2014/main" id="{C9889F89-A0F5-4AE5-B26D-C13A5A994679}"/>
              </a:ext>
            </a:extLst>
          </p:cNvPr>
          <p:cNvSpPr/>
          <p:nvPr/>
        </p:nvSpPr>
        <p:spPr>
          <a:xfrm>
            <a:off x="1053339" y="1006175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6" name="剪去单角的矩形 8">
            <a:extLst>
              <a:ext uri="{FF2B5EF4-FFF2-40B4-BE49-F238E27FC236}">
                <a16:creationId xmlns:a16="http://schemas.microsoft.com/office/drawing/2014/main" id="{BA93281E-64D7-4A28-850E-F2983DD20889}"/>
              </a:ext>
            </a:extLst>
          </p:cNvPr>
          <p:cNvSpPr/>
          <p:nvPr/>
        </p:nvSpPr>
        <p:spPr>
          <a:xfrm>
            <a:off x="4214794" y="2477850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7" name="剪去单角的矩形 9">
            <a:extLst>
              <a:ext uri="{FF2B5EF4-FFF2-40B4-BE49-F238E27FC236}">
                <a16:creationId xmlns:a16="http://schemas.microsoft.com/office/drawing/2014/main" id="{E3982407-2B86-4DFD-B2E2-B1278A8D7BDF}"/>
              </a:ext>
            </a:extLst>
          </p:cNvPr>
          <p:cNvSpPr/>
          <p:nvPr/>
        </p:nvSpPr>
        <p:spPr>
          <a:xfrm>
            <a:off x="7138123" y="3920826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8" name="剪去单角的矩形 10">
            <a:extLst>
              <a:ext uri="{FF2B5EF4-FFF2-40B4-BE49-F238E27FC236}">
                <a16:creationId xmlns:a16="http://schemas.microsoft.com/office/drawing/2014/main" id="{CEEDBDCA-6476-4C46-9BBD-858AFF5499B5}"/>
              </a:ext>
            </a:extLst>
          </p:cNvPr>
          <p:cNvSpPr/>
          <p:nvPr/>
        </p:nvSpPr>
        <p:spPr>
          <a:xfrm>
            <a:off x="9661400" y="5384786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9" name="TextBox 76">
            <a:extLst>
              <a:ext uri="{FF2B5EF4-FFF2-40B4-BE49-F238E27FC236}">
                <a16:creationId xmlns:a16="http://schemas.microsoft.com/office/drawing/2014/main" id="{558EFD3F-4105-491F-ACDF-918D966AC396}"/>
              </a:ext>
            </a:extLst>
          </p:cNvPr>
          <p:cNvSpPr txBox="1"/>
          <p:nvPr/>
        </p:nvSpPr>
        <p:spPr>
          <a:xfrm>
            <a:off x="924254" y="2469276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45474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20" name="文本框 519">
            <a:extLst>
              <a:ext uri="{FF2B5EF4-FFF2-40B4-BE49-F238E27FC236}">
                <a16:creationId xmlns:a16="http://schemas.microsoft.com/office/drawing/2014/main" id="{BB98AE38-C949-497A-9878-A30F5082C7CD}"/>
              </a:ext>
            </a:extLst>
          </p:cNvPr>
          <p:cNvSpPr txBox="1"/>
          <p:nvPr/>
        </p:nvSpPr>
        <p:spPr>
          <a:xfrm>
            <a:off x="510664" y="2777053"/>
            <a:ext cx="197850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1" name="TextBox 76">
            <a:extLst>
              <a:ext uri="{FF2B5EF4-FFF2-40B4-BE49-F238E27FC236}">
                <a16:creationId xmlns:a16="http://schemas.microsoft.com/office/drawing/2014/main" id="{061C11A2-C4D0-4770-AB9F-7E4312F4E793}"/>
              </a:ext>
            </a:extLst>
          </p:cNvPr>
          <p:cNvSpPr txBox="1"/>
          <p:nvPr/>
        </p:nvSpPr>
        <p:spPr>
          <a:xfrm>
            <a:off x="4138540" y="778915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45474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22" name="文本框 521">
            <a:extLst>
              <a:ext uri="{FF2B5EF4-FFF2-40B4-BE49-F238E27FC236}">
                <a16:creationId xmlns:a16="http://schemas.microsoft.com/office/drawing/2014/main" id="{526B0CAA-4E5A-4881-A9F1-C1C9E768C3E6}"/>
              </a:ext>
            </a:extLst>
          </p:cNvPr>
          <p:cNvSpPr txBox="1"/>
          <p:nvPr/>
        </p:nvSpPr>
        <p:spPr>
          <a:xfrm>
            <a:off x="3724950" y="1086692"/>
            <a:ext cx="197850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3" name="TextBox 76">
            <a:extLst>
              <a:ext uri="{FF2B5EF4-FFF2-40B4-BE49-F238E27FC236}">
                <a16:creationId xmlns:a16="http://schemas.microsoft.com/office/drawing/2014/main" id="{9D841738-C676-434D-98C5-6FA1DD09592D}"/>
              </a:ext>
            </a:extLst>
          </p:cNvPr>
          <p:cNvSpPr txBox="1"/>
          <p:nvPr/>
        </p:nvSpPr>
        <p:spPr>
          <a:xfrm>
            <a:off x="7033678" y="5383926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45474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2E5E7519-44A1-49FF-8F58-523A0013CD65}"/>
              </a:ext>
            </a:extLst>
          </p:cNvPr>
          <p:cNvSpPr txBox="1"/>
          <p:nvPr/>
        </p:nvSpPr>
        <p:spPr>
          <a:xfrm>
            <a:off x="6620088" y="5691703"/>
            <a:ext cx="197850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5" name="TextBox 76">
            <a:extLst>
              <a:ext uri="{FF2B5EF4-FFF2-40B4-BE49-F238E27FC236}">
                <a16:creationId xmlns:a16="http://schemas.microsoft.com/office/drawing/2014/main" id="{5269DF91-73D5-4AD4-B0A7-1B0E90D18184}"/>
              </a:ext>
            </a:extLst>
          </p:cNvPr>
          <p:cNvSpPr txBox="1"/>
          <p:nvPr/>
        </p:nvSpPr>
        <p:spPr>
          <a:xfrm>
            <a:off x="9528765" y="3685850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45474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26" name="文本框 525">
            <a:extLst>
              <a:ext uri="{FF2B5EF4-FFF2-40B4-BE49-F238E27FC236}">
                <a16:creationId xmlns:a16="http://schemas.microsoft.com/office/drawing/2014/main" id="{59E9F6FB-501D-4F9A-A447-EDF9AAB8609D}"/>
              </a:ext>
            </a:extLst>
          </p:cNvPr>
          <p:cNvSpPr txBox="1"/>
          <p:nvPr/>
        </p:nvSpPr>
        <p:spPr>
          <a:xfrm>
            <a:off x="9115175" y="3993627"/>
            <a:ext cx="197850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7" name="TextBox 76">
            <a:extLst>
              <a:ext uri="{FF2B5EF4-FFF2-40B4-BE49-F238E27FC236}">
                <a16:creationId xmlns:a16="http://schemas.microsoft.com/office/drawing/2014/main" id="{3955AEEA-7E8A-4B7D-B02E-5F3EAAC03C30}"/>
              </a:ext>
            </a:extLst>
          </p:cNvPr>
          <p:cNvSpPr txBox="1"/>
          <p:nvPr/>
        </p:nvSpPr>
        <p:spPr>
          <a:xfrm>
            <a:off x="975694" y="1131664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8" name="TextBox 76">
            <a:extLst>
              <a:ext uri="{FF2B5EF4-FFF2-40B4-BE49-F238E27FC236}">
                <a16:creationId xmlns:a16="http://schemas.microsoft.com/office/drawing/2014/main" id="{0FE3F7C4-D218-4A8D-B55A-87E8BB8F019C}"/>
              </a:ext>
            </a:extLst>
          </p:cNvPr>
          <p:cNvSpPr txBox="1"/>
          <p:nvPr/>
        </p:nvSpPr>
        <p:spPr>
          <a:xfrm>
            <a:off x="4151741" y="2603339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9" name="TextBox 76">
            <a:extLst>
              <a:ext uri="{FF2B5EF4-FFF2-40B4-BE49-F238E27FC236}">
                <a16:creationId xmlns:a16="http://schemas.microsoft.com/office/drawing/2014/main" id="{233DA7EF-FB00-47B1-A5F3-ECFD7A0ABBBC}"/>
              </a:ext>
            </a:extLst>
          </p:cNvPr>
          <p:cNvSpPr txBox="1"/>
          <p:nvPr/>
        </p:nvSpPr>
        <p:spPr>
          <a:xfrm>
            <a:off x="7046879" y="4046314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0" name="TextBox 76">
            <a:extLst>
              <a:ext uri="{FF2B5EF4-FFF2-40B4-BE49-F238E27FC236}">
                <a16:creationId xmlns:a16="http://schemas.microsoft.com/office/drawing/2014/main" id="{062882B3-F1E1-4309-B734-FC0DDD8DEEC7}"/>
              </a:ext>
            </a:extLst>
          </p:cNvPr>
          <p:cNvSpPr txBox="1"/>
          <p:nvPr/>
        </p:nvSpPr>
        <p:spPr>
          <a:xfrm>
            <a:off x="9578674" y="5510274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38" name="图片 537">
            <a:extLst>
              <a:ext uri="{FF2B5EF4-FFF2-40B4-BE49-F238E27FC236}">
                <a16:creationId xmlns:a16="http://schemas.microsoft.com/office/drawing/2014/main" id="{35AE6452-228F-4EB4-8B3D-31FC15D1DF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24695" flipV="1">
            <a:off x="140292" y="3960812"/>
            <a:ext cx="30289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" grpId="0" animBg="1"/>
      <p:bldP spid="516" grpId="0" animBg="1"/>
      <p:bldP spid="517" grpId="0" animBg="1"/>
      <p:bldP spid="518" grpId="0" animBg="1"/>
      <p:bldP spid="519" grpId="0"/>
      <p:bldP spid="520" grpId="0"/>
      <p:bldP spid="521" grpId="0"/>
      <p:bldP spid="522" grpId="0"/>
      <p:bldP spid="523" grpId="0"/>
      <p:bldP spid="524" grpId="0"/>
      <p:bldP spid="525" grpId="0"/>
      <p:bldP spid="526" grpId="0"/>
      <p:bldP spid="527" grpId="0"/>
      <p:bldP spid="528" grpId="0"/>
      <p:bldP spid="529" grpId="0"/>
      <p:bldP spid="5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902447" y="384973"/>
            <a:ext cx="9104826" cy="4552950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7481022" y="3361615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8495" y="797465"/>
              <a:ext cx="3239814" cy="3239815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711195" y="363269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763708" y="1320184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308215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902447" y="384973"/>
            <a:ext cx="9123298" cy="4552950"/>
          </a:xfrm>
          <a:prstGeom prst="rect">
            <a:avLst/>
          </a:prstGeom>
        </p:spPr>
      </p:pic>
      <p:sp>
        <p:nvSpPr>
          <p:cNvPr id="509" name="TextBox 76">
            <a:extLst>
              <a:ext uri="{FF2B5EF4-FFF2-40B4-BE49-F238E27FC236}">
                <a16:creationId xmlns:a16="http://schemas.microsoft.com/office/drawing/2014/main" id="{4D01638C-C7E7-4709-8D03-2362179E8CA2}"/>
              </a:ext>
            </a:extLst>
          </p:cNvPr>
          <p:cNvSpPr txBox="1"/>
          <p:nvPr/>
        </p:nvSpPr>
        <p:spPr>
          <a:xfrm>
            <a:off x="6169675" y="1912232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10" name="文本框 509">
            <a:extLst>
              <a:ext uri="{FF2B5EF4-FFF2-40B4-BE49-F238E27FC236}">
                <a16:creationId xmlns:a16="http://schemas.microsoft.com/office/drawing/2014/main" id="{39EF6520-8903-4BC1-AB34-5D672611A30A}"/>
              </a:ext>
            </a:extLst>
          </p:cNvPr>
          <p:cNvSpPr txBox="1"/>
          <p:nvPr/>
        </p:nvSpPr>
        <p:spPr>
          <a:xfrm>
            <a:off x="6025516" y="2255927"/>
            <a:ext cx="4625581" cy="331013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1" name="TextBox 76">
            <a:extLst>
              <a:ext uri="{FF2B5EF4-FFF2-40B4-BE49-F238E27FC236}">
                <a16:creationId xmlns:a16="http://schemas.microsoft.com/office/drawing/2014/main" id="{9FA13D34-4431-4841-8AE7-D8B83C0FDBE0}"/>
              </a:ext>
            </a:extLst>
          </p:cNvPr>
          <p:cNvSpPr txBox="1"/>
          <p:nvPr/>
        </p:nvSpPr>
        <p:spPr>
          <a:xfrm>
            <a:off x="6169675" y="3110825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12" name="文本框 511">
            <a:extLst>
              <a:ext uri="{FF2B5EF4-FFF2-40B4-BE49-F238E27FC236}">
                <a16:creationId xmlns:a16="http://schemas.microsoft.com/office/drawing/2014/main" id="{630ACA55-6531-4286-91EF-D725C350645A}"/>
              </a:ext>
            </a:extLst>
          </p:cNvPr>
          <p:cNvSpPr txBox="1"/>
          <p:nvPr/>
        </p:nvSpPr>
        <p:spPr>
          <a:xfrm>
            <a:off x="6025516" y="3454520"/>
            <a:ext cx="4625581" cy="331013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3" name="TextBox 76">
            <a:extLst>
              <a:ext uri="{FF2B5EF4-FFF2-40B4-BE49-F238E27FC236}">
                <a16:creationId xmlns:a16="http://schemas.microsoft.com/office/drawing/2014/main" id="{FED2B407-7824-4D84-9603-B44DEE478B63}"/>
              </a:ext>
            </a:extLst>
          </p:cNvPr>
          <p:cNvSpPr txBox="1"/>
          <p:nvPr/>
        </p:nvSpPr>
        <p:spPr>
          <a:xfrm>
            <a:off x="6169675" y="4309418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14" name="文本框 513">
            <a:extLst>
              <a:ext uri="{FF2B5EF4-FFF2-40B4-BE49-F238E27FC236}">
                <a16:creationId xmlns:a16="http://schemas.microsoft.com/office/drawing/2014/main" id="{911B96AD-EDF6-4340-B420-98E216864095}"/>
              </a:ext>
            </a:extLst>
          </p:cNvPr>
          <p:cNvSpPr txBox="1"/>
          <p:nvPr/>
        </p:nvSpPr>
        <p:spPr>
          <a:xfrm>
            <a:off x="6025516" y="4653113"/>
            <a:ext cx="4625581" cy="331013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5" name="TextBox 76">
            <a:extLst>
              <a:ext uri="{FF2B5EF4-FFF2-40B4-BE49-F238E27FC236}">
                <a16:creationId xmlns:a16="http://schemas.microsoft.com/office/drawing/2014/main" id="{1976842F-0133-4106-8031-FD36275824AD}"/>
              </a:ext>
            </a:extLst>
          </p:cNvPr>
          <p:cNvSpPr txBox="1"/>
          <p:nvPr/>
        </p:nvSpPr>
        <p:spPr>
          <a:xfrm>
            <a:off x="6169675" y="5508011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C231A4D2-4A15-4729-A99B-89FD307734AB}"/>
              </a:ext>
            </a:extLst>
          </p:cNvPr>
          <p:cNvSpPr txBox="1"/>
          <p:nvPr/>
        </p:nvSpPr>
        <p:spPr>
          <a:xfrm>
            <a:off x="6025516" y="5851706"/>
            <a:ext cx="4625581" cy="331013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请请标题数字等都可以通过点击和重新输入进行更改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7" name="椭圆 516">
            <a:extLst>
              <a:ext uri="{FF2B5EF4-FFF2-40B4-BE49-F238E27FC236}">
                <a16:creationId xmlns:a16="http://schemas.microsoft.com/office/drawing/2014/main" id="{32DB6D3E-4E87-4B26-8BE6-9C83C555DBA0}"/>
              </a:ext>
            </a:extLst>
          </p:cNvPr>
          <p:cNvSpPr/>
          <p:nvPr/>
        </p:nvSpPr>
        <p:spPr>
          <a:xfrm rot="2700000">
            <a:off x="675879" y="1550973"/>
            <a:ext cx="4048065" cy="1833623"/>
          </a:xfrm>
          <a:prstGeom prst="ellipse">
            <a:avLst/>
          </a:prstGeom>
          <a:noFill/>
          <a:ln w="28575" cap="rnd">
            <a:solidFill>
              <a:srgbClr val="F4547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18" name="椭圆 517">
            <a:extLst>
              <a:ext uri="{FF2B5EF4-FFF2-40B4-BE49-F238E27FC236}">
                <a16:creationId xmlns:a16="http://schemas.microsoft.com/office/drawing/2014/main" id="{0586818E-D5FF-46B0-AFD4-780D349873EF}"/>
              </a:ext>
            </a:extLst>
          </p:cNvPr>
          <p:cNvSpPr/>
          <p:nvPr/>
        </p:nvSpPr>
        <p:spPr>
          <a:xfrm rot="8100000">
            <a:off x="672559" y="1547653"/>
            <a:ext cx="4048065" cy="1833623"/>
          </a:xfrm>
          <a:prstGeom prst="ellipse">
            <a:avLst/>
          </a:prstGeom>
          <a:noFill/>
          <a:ln w="28575" cap="rnd">
            <a:solidFill>
              <a:srgbClr val="F4547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19" name="椭圆 518">
            <a:extLst>
              <a:ext uri="{FF2B5EF4-FFF2-40B4-BE49-F238E27FC236}">
                <a16:creationId xmlns:a16="http://schemas.microsoft.com/office/drawing/2014/main" id="{4878DB54-5379-4D74-B33F-DB322D4CBA47}"/>
              </a:ext>
            </a:extLst>
          </p:cNvPr>
          <p:cNvSpPr/>
          <p:nvPr/>
        </p:nvSpPr>
        <p:spPr>
          <a:xfrm>
            <a:off x="1170773" y="949869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6B14F309-164F-4C8A-86A3-0F82F431BD6C}"/>
              </a:ext>
            </a:extLst>
          </p:cNvPr>
          <p:cNvSpPr/>
          <p:nvPr/>
        </p:nvSpPr>
        <p:spPr>
          <a:xfrm>
            <a:off x="2895731" y="949869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5158A5B7-EB34-49B6-8B31-E366A529DD72}"/>
              </a:ext>
            </a:extLst>
          </p:cNvPr>
          <p:cNvSpPr/>
          <p:nvPr/>
        </p:nvSpPr>
        <p:spPr>
          <a:xfrm>
            <a:off x="2895731" y="2616330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8F1E7C85-E661-4E1B-86A0-324FEB309470}"/>
              </a:ext>
            </a:extLst>
          </p:cNvPr>
          <p:cNvSpPr/>
          <p:nvPr/>
        </p:nvSpPr>
        <p:spPr>
          <a:xfrm>
            <a:off x="1170773" y="2630681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81125371-B490-49B4-B813-2CA39E66002B}"/>
              </a:ext>
            </a:extLst>
          </p:cNvPr>
          <p:cNvSpPr/>
          <p:nvPr/>
        </p:nvSpPr>
        <p:spPr>
          <a:xfrm>
            <a:off x="1581233" y="1281295"/>
            <a:ext cx="5636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S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4" name="矩形 523">
            <a:extLst>
              <a:ext uri="{FF2B5EF4-FFF2-40B4-BE49-F238E27FC236}">
                <a16:creationId xmlns:a16="http://schemas.microsoft.com/office/drawing/2014/main" id="{0C08D212-8FCE-4F56-B8B5-5E86D09F485E}"/>
              </a:ext>
            </a:extLst>
          </p:cNvPr>
          <p:cNvSpPr/>
          <p:nvPr/>
        </p:nvSpPr>
        <p:spPr>
          <a:xfrm>
            <a:off x="3252270" y="1303548"/>
            <a:ext cx="787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W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5" name="矩形 524">
            <a:extLst>
              <a:ext uri="{FF2B5EF4-FFF2-40B4-BE49-F238E27FC236}">
                <a16:creationId xmlns:a16="http://schemas.microsoft.com/office/drawing/2014/main" id="{4D6D1167-A2A8-4727-8938-C6ABE79C37E6}"/>
              </a:ext>
            </a:extLst>
          </p:cNvPr>
          <p:cNvSpPr/>
          <p:nvPr/>
        </p:nvSpPr>
        <p:spPr>
          <a:xfrm>
            <a:off x="1524090" y="2975168"/>
            <a:ext cx="7223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O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6" name="矩形 525">
            <a:extLst>
              <a:ext uri="{FF2B5EF4-FFF2-40B4-BE49-F238E27FC236}">
                <a16:creationId xmlns:a16="http://schemas.microsoft.com/office/drawing/2014/main" id="{2FB2A0A1-E067-4A70-95FD-F1671C6AEB77}"/>
              </a:ext>
            </a:extLst>
          </p:cNvPr>
          <p:cNvSpPr/>
          <p:nvPr/>
        </p:nvSpPr>
        <p:spPr>
          <a:xfrm>
            <a:off x="3293500" y="2975169"/>
            <a:ext cx="5208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851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" grpId="0" animBg="1"/>
      <p:bldP spid="510" grpId="0"/>
      <p:bldP spid="511" grpId="0" animBg="1"/>
      <p:bldP spid="512" grpId="0"/>
      <p:bldP spid="513" grpId="0" animBg="1"/>
      <p:bldP spid="514" grpId="0"/>
      <p:bldP spid="515" grpId="0" animBg="1"/>
      <p:bldP spid="5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A281825-30C4-45FB-BBCC-943E007F0A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549" y="234129"/>
            <a:ext cx="10619312" cy="6313745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E2A9EA81-1BE8-4D3A-9BB3-4CC30988F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789" y="2271041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  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348D68-DC78-42B9-A883-5885148E1B85}"/>
              </a:ext>
            </a:extLst>
          </p:cNvPr>
          <p:cNvSpPr txBox="1"/>
          <p:nvPr/>
        </p:nvSpPr>
        <p:spPr>
          <a:xfrm>
            <a:off x="4071937" y="6270875"/>
            <a:ext cx="404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EB5F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制作：电子科技大学微视野工作室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5716E3-3009-491A-B71F-65B78C0C47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24695" flipV="1">
            <a:off x="140292" y="3960812"/>
            <a:ext cx="3028950" cy="3009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87DDA3-092C-4B3D-81F7-0E38CDC7E2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8618" y="2900218"/>
            <a:ext cx="1451397" cy="3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6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3">
            <a:extLst>
              <a:ext uri="{FF2B5EF4-FFF2-40B4-BE49-F238E27FC236}">
                <a16:creationId xmlns:a16="http://schemas.microsoft.com/office/drawing/2014/main" id="{3A34D76D-FBD5-4378-A359-626F2E9CA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4461" y="3464720"/>
            <a:ext cx="861774" cy="1502976"/>
          </a:xfrm>
          <a:prstGeom prst="rect">
            <a:avLst/>
          </a:prstGeom>
          <a:noFill/>
          <a:effectLst/>
        </p:spPr>
        <p:txBody>
          <a:bodyPr vert="eaVert"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目 录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D11DA3E-C8BF-4016-9F07-339EFB069D35}"/>
              </a:ext>
            </a:extLst>
          </p:cNvPr>
          <p:cNvSpPr/>
          <p:nvPr/>
        </p:nvSpPr>
        <p:spPr>
          <a:xfrm>
            <a:off x="931142" y="2045307"/>
            <a:ext cx="492443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此处请添加您的副标题，文字可以直接编辑修改。</a:t>
            </a:r>
          </a:p>
        </p:txBody>
      </p:sp>
      <p:sp>
        <p:nvSpPr>
          <p:cNvPr id="28" name="TextBox 76">
            <a:extLst>
              <a:ext uri="{FF2B5EF4-FFF2-40B4-BE49-F238E27FC236}">
                <a16:creationId xmlns:a16="http://schemas.microsoft.com/office/drawing/2014/main" id="{148FBA37-C3A5-43C8-B98A-ABFF80BD0F47}"/>
              </a:ext>
            </a:extLst>
          </p:cNvPr>
          <p:cNvSpPr txBox="1"/>
          <p:nvPr/>
        </p:nvSpPr>
        <p:spPr>
          <a:xfrm>
            <a:off x="1319437" y="2045307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rgbClr val="F45474"/>
                </a:solidFill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1A04B1-0C0C-4FD5-B6D3-CA499158A96F}"/>
              </a:ext>
            </a:extLst>
          </p:cNvPr>
          <p:cNvSpPr txBox="1"/>
          <p:nvPr/>
        </p:nvSpPr>
        <p:spPr>
          <a:xfrm>
            <a:off x="10785402" y="3359097"/>
            <a:ext cx="461665" cy="18986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+mn-ea"/>
                <a:sym typeface="+mn-lt"/>
              </a:rPr>
              <a:t>CONTENT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C765EBD-0291-4B92-B464-FA727FEB6D2C}"/>
              </a:ext>
            </a:extLst>
          </p:cNvPr>
          <p:cNvSpPr/>
          <p:nvPr/>
        </p:nvSpPr>
        <p:spPr>
          <a:xfrm>
            <a:off x="2946554" y="2045307"/>
            <a:ext cx="492443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此处请添加您的副标题，文字可以直接编辑修改。</a:t>
            </a:r>
          </a:p>
        </p:txBody>
      </p:sp>
      <p:sp>
        <p:nvSpPr>
          <p:cNvPr id="31" name="TextBox 76">
            <a:extLst>
              <a:ext uri="{FF2B5EF4-FFF2-40B4-BE49-F238E27FC236}">
                <a16:creationId xmlns:a16="http://schemas.microsoft.com/office/drawing/2014/main" id="{15803B89-121A-491E-B99E-9164009CE2E5}"/>
              </a:ext>
            </a:extLst>
          </p:cNvPr>
          <p:cNvSpPr txBox="1"/>
          <p:nvPr/>
        </p:nvSpPr>
        <p:spPr>
          <a:xfrm>
            <a:off x="3334849" y="2045307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rgbClr val="F45474"/>
                </a:solidFill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C762A95-6AD4-4E6F-91C1-3088FA754160}"/>
              </a:ext>
            </a:extLst>
          </p:cNvPr>
          <p:cNvSpPr/>
          <p:nvPr/>
        </p:nvSpPr>
        <p:spPr>
          <a:xfrm>
            <a:off x="4961966" y="2045307"/>
            <a:ext cx="492443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此处请添加您的副标题，文字可以直接编辑修改。</a:t>
            </a:r>
          </a:p>
        </p:txBody>
      </p:sp>
      <p:sp>
        <p:nvSpPr>
          <p:cNvPr id="33" name="TextBox 76">
            <a:extLst>
              <a:ext uri="{FF2B5EF4-FFF2-40B4-BE49-F238E27FC236}">
                <a16:creationId xmlns:a16="http://schemas.microsoft.com/office/drawing/2014/main" id="{BF25194F-E6D8-4DF3-9732-45A8A7D4BCF0}"/>
              </a:ext>
            </a:extLst>
          </p:cNvPr>
          <p:cNvSpPr txBox="1"/>
          <p:nvPr/>
        </p:nvSpPr>
        <p:spPr>
          <a:xfrm>
            <a:off x="5350261" y="2045307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rgbClr val="F45474"/>
                </a:solidFill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4B80341-667B-4F37-B8D0-BE63E6D8B143}"/>
              </a:ext>
            </a:extLst>
          </p:cNvPr>
          <p:cNvSpPr/>
          <p:nvPr/>
        </p:nvSpPr>
        <p:spPr>
          <a:xfrm>
            <a:off x="6977378" y="2045307"/>
            <a:ext cx="492443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此处请添加您的副标题，文字可以直接编辑修改。</a:t>
            </a:r>
          </a:p>
        </p:txBody>
      </p:sp>
      <p:sp>
        <p:nvSpPr>
          <p:cNvPr id="35" name="TextBox 76">
            <a:extLst>
              <a:ext uri="{FF2B5EF4-FFF2-40B4-BE49-F238E27FC236}">
                <a16:creationId xmlns:a16="http://schemas.microsoft.com/office/drawing/2014/main" id="{C43DDA2F-D398-4DDE-8D59-E37F1958CAAE}"/>
              </a:ext>
            </a:extLst>
          </p:cNvPr>
          <p:cNvSpPr txBox="1"/>
          <p:nvPr/>
        </p:nvSpPr>
        <p:spPr>
          <a:xfrm>
            <a:off x="7365673" y="2045307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rgbClr val="F45474"/>
                </a:solidFill>
                <a:cs typeface="+mn-ea"/>
                <a:sym typeface="+mn-lt"/>
              </a:rPr>
              <a:t>请在此添加标题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A150BDE-1DFF-4A34-9F08-04DFED267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556" y="1485900"/>
            <a:ext cx="633450" cy="63345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AE19060-1732-48D0-B4C6-CB0138BC6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7274" y="1485900"/>
            <a:ext cx="633450" cy="63345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5F08FA6-981D-44B9-AFA3-167654908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992" y="1485900"/>
            <a:ext cx="633450" cy="63345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99E180D-E63D-4B60-808E-0F790D7054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437" y="1485900"/>
            <a:ext cx="633450" cy="63345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75DB7A6-2F97-4AD3-B6D7-D2918D9F3E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708277" y="3168458"/>
            <a:ext cx="6388471" cy="35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265444" y="1382198"/>
            <a:ext cx="9824955" cy="4552950"/>
          </a:xfrm>
          <a:prstGeom prst="rect">
            <a:avLst/>
          </a:prstGeom>
        </p:spPr>
      </p:pic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3015712" y="3042258"/>
            <a:ext cx="8233313" cy="773483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696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一、添加标题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515" name="图片 514">
            <a:extLst>
              <a:ext uri="{FF2B5EF4-FFF2-40B4-BE49-F238E27FC236}">
                <a16:creationId xmlns:a16="http://schemas.microsoft.com/office/drawing/2014/main" id="{C3AE117E-B28F-4FBA-B52E-D5243280B0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24695" flipV="1">
            <a:off x="140292" y="3960812"/>
            <a:ext cx="30289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2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" y="85724"/>
            <a:ext cx="8057567" cy="4344447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1890461" y="800394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61" t="10273" r="39242" b="7600"/>
            <a:stretch/>
          </p:blipFill>
          <p:spPr>
            <a:xfrm>
              <a:off x="2029585" y="797362"/>
              <a:ext cx="3240000" cy="3240000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6207572" y="3091824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6260085" y="4048739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142681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902447" y="384973"/>
            <a:ext cx="8949706" cy="4552950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7481022" y="3361615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8098" y="785715"/>
              <a:ext cx="3239813" cy="3239815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711195" y="363269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763708" y="1320184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270006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623" y="92364"/>
            <a:ext cx="7572244" cy="4337807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1890461" y="800394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4936" y="785688"/>
              <a:ext cx="3239814" cy="3239815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6207572" y="3091824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6260085" y="4048739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198499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902446" y="384973"/>
            <a:ext cx="9202757" cy="4552950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7481022" y="3361615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17125" y="787078"/>
              <a:ext cx="3239814" cy="3239815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711195" y="363269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763708" y="1320184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391144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902447" y="384973"/>
            <a:ext cx="9151008" cy="4552950"/>
          </a:xfrm>
          <a:prstGeom prst="rect">
            <a:avLst/>
          </a:prstGeom>
        </p:spPr>
      </p:pic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5663662" y="3007941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5716175" y="3964856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  <p:grpSp>
        <p:nvGrpSpPr>
          <p:cNvPr id="501" name="组合 500">
            <a:extLst>
              <a:ext uri="{FF2B5EF4-FFF2-40B4-BE49-F238E27FC236}">
                <a16:creationId xmlns:a16="http://schemas.microsoft.com/office/drawing/2014/main" id="{B3847D6A-34AD-4120-A280-292C3CB164F4}"/>
              </a:ext>
            </a:extLst>
          </p:cNvPr>
          <p:cNvGrpSpPr/>
          <p:nvPr/>
        </p:nvGrpSpPr>
        <p:grpSpPr>
          <a:xfrm>
            <a:off x="1067753" y="835158"/>
            <a:ext cx="3643501" cy="3652580"/>
            <a:chOff x="4210980" y="1972557"/>
            <a:chExt cx="3643501" cy="3652580"/>
          </a:xfrm>
        </p:grpSpPr>
        <p:sp>
          <p:nvSpPr>
            <p:cNvPr id="502" name="Freeform 6">
              <a:extLst>
                <a:ext uri="{FF2B5EF4-FFF2-40B4-BE49-F238E27FC236}">
                  <a16:creationId xmlns:a16="http://schemas.microsoft.com/office/drawing/2014/main" id="{07B64A8E-A239-43EF-A558-8109A3D29D76}"/>
                </a:ext>
              </a:extLst>
            </p:cNvPr>
            <p:cNvSpPr/>
            <p:nvPr/>
          </p:nvSpPr>
          <p:spPr bwMode="auto">
            <a:xfrm>
              <a:off x="5202351" y="1972557"/>
              <a:ext cx="1662557" cy="1666504"/>
            </a:xfrm>
            <a:custGeom>
              <a:avLst/>
              <a:gdLst>
                <a:gd name="T0" fmla="*/ 362 w 725"/>
                <a:gd name="T1" fmla="*/ 0 h 725"/>
                <a:gd name="T2" fmla="*/ 0 w 725"/>
                <a:gd name="T3" fmla="*/ 363 h 725"/>
                <a:gd name="T4" fmla="*/ 362 w 725"/>
                <a:gd name="T5" fmla="*/ 725 h 725"/>
                <a:gd name="T6" fmla="*/ 725 w 725"/>
                <a:gd name="T7" fmla="*/ 363 h 725"/>
                <a:gd name="T8" fmla="*/ 362 w 725"/>
                <a:gd name="T9" fmla="*/ 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725">
                  <a:moveTo>
                    <a:pt x="362" y="0"/>
                  </a:moveTo>
                  <a:cubicBezTo>
                    <a:pt x="162" y="0"/>
                    <a:pt x="0" y="162"/>
                    <a:pt x="0" y="363"/>
                  </a:cubicBezTo>
                  <a:cubicBezTo>
                    <a:pt x="200" y="363"/>
                    <a:pt x="362" y="525"/>
                    <a:pt x="362" y="725"/>
                  </a:cubicBezTo>
                  <a:cubicBezTo>
                    <a:pt x="563" y="725"/>
                    <a:pt x="725" y="563"/>
                    <a:pt x="725" y="363"/>
                  </a:cubicBezTo>
                  <a:cubicBezTo>
                    <a:pt x="725" y="162"/>
                    <a:pt x="563" y="0"/>
                    <a:pt x="362" y="0"/>
                  </a:cubicBezTo>
                  <a:close/>
                </a:path>
              </a:pathLst>
            </a:custGeom>
            <a:solidFill>
              <a:srgbClr val="F45474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3" name="Freeform 7">
              <a:extLst>
                <a:ext uri="{FF2B5EF4-FFF2-40B4-BE49-F238E27FC236}">
                  <a16:creationId xmlns:a16="http://schemas.microsoft.com/office/drawing/2014/main" id="{D23277C5-E9E3-4EA4-87CA-E35F92152E94}"/>
                </a:ext>
              </a:extLst>
            </p:cNvPr>
            <p:cNvSpPr/>
            <p:nvPr/>
          </p:nvSpPr>
          <p:spPr bwMode="auto">
            <a:xfrm>
              <a:off x="6189636" y="2965596"/>
              <a:ext cx="1664845" cy="1666504"/>
            </a:xfrm>
            <a:custGeom>
              <a:avLst/>
              <a:gdLst>
                <a:gd name="T0" fmla="*/ 363 w 726"/>
                <a:gd name="T1" fmla="*/ 0 h 725"/>
                <a:gd name="T2" fmla="*/ 0 w 726"/>
                <a:gd name="T3" fmla="*/ 362 h 725"/>
                <a:gd name="T4" fmla="*/ 363 w 726"/>
                <a:gd name="T5" fmla="*/ 725 h 725"/>
                <a:gd name="T6" fmla="*/ 726 w 726"/>
                <a:gd name="T7" fmla="*/ 362 h 725"/>
                <a:gd name="T8" fmla="*/ 363 w 726"/>
                <a:gd name="T9" fmla="*/ 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6" h="725">
                  <a:moveTo>
                    <a:pt x="363" y="0"/>
                  </a:moveTo>
                  <a:cubicBezTo>
                    <a:pt x="363" y="200"/>
                    <a:pt x="201" y="362"/>
                    <a:pt x="0" y="362"/>
                  </a:cubicBezTo>
                  <a:cubicBezTo>
                    <a:pt x="0" y="562"/>
                    <a:pt x="163" y="725"/>
                    <a:pt x="363" y="725"/>
                  </a:cubicBezTo>
                  <a:cubicBezTo>
                    <a:pt x="563" y="725"/>
                    <a:pt x="726" y="562"/>
                    <a:pt x="726" y="362"/>
                  </a:cubicBezTo>
                  <a:cubicBezTo>
                    <a:pt x="726" y="162"/>
                    <a:pt x="563" y="0"/>
                    <a:pt x="363" y="0"/>
                  </a:cubicBezTo>
                  <a:close/>
                </a:path>
              </a:pathLst>
            </a:custGeom>
            <a:solidFill>
              <a:srgbClr val="F45474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4" name="Freeform 8">
              <a:extLst>
                <a:ext uri="{FF2B5EF4-FFF2-40B4-BE49-F238E27FC236}">
                  <a16:creationId xmlns:a16="http://schemas.microsoft.com/office/drawing/2014/main" id="{56C3C72F-50E2-4719-810A-07A00E3B54B7}"/>
                </a:ext>
              </a:extLst>
            </p:cNvPr>
            <p:cNvSpPr/>
            <p:nvPr/>
          </p:nvSpPr>
          <p:spPr bwMode="auto">
            <a:xfrm>
              <a:off x="4210980" y="2965596"/>
              <a:ext cx="1662557" cy="1666504"/>
            </a:xfrm>
            <a:custGeom>
              <a:avLst/>
              <a:gdLst>
                <a:gd name="T0" fmla="*/ 363 w 725"/>
                <a:gd name="T1" fmla="*/ 0 h 725"/>
                <a:gd name="T2" fmla="*/ 0 w 725"/>
                <a:gd name="T3" fmla="*/ 362 h 725"/>
                <a:gd name="T4" fmla="*/ 363 w 725"/>
                <a:gd name="T5" fmla="*/ 725 h 725"/>
                <a:gd name="T6" fmla="*/ 725 w 725"/>
                <a:gd name="T7" fmla="*/ 362 h 725"/>
                <a:gd name="T8" fmla="*/ 363 w 725"/>
                <a:gd name="T9" fmla="*/ 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725">
                  <a:moveTo>
                    <a:pt x="363" y="0"/>
                  </a:moveTo>
                  <a:cubicBezTo>
                    <a:pt x="162" y="0"/>
                    <a:pt x="0" y="162"/>
                    <a:pt x="0" y="362"/>
                  </a:cubicBezTo>
                  <a:cubicBezTo>
                    <a:pt x="0" y="562"/>
                    <a:pt x="162" y="725"/>
                    <a:pt x="363" y="725"/>
                  </a:cubicBezTo>
                  <a:cubicBezTo>
                    <a:pt x="363" y="525"/>
                    <a:pt x="525" y="362"/>
                    <a:pt x="725" y="362"/>
                  </a:cubicBezTo>
                  <a:cubicBezTo>
                    <a:pt x="725" y="162"/>
                    <a:pt x="563" y="0"/>
                    <a:pt x="363" y="0"/>
                  </a:cubicBezTo>
                  <a:close/>
                </a:path>
              </a:pathLst>
            </a:custGeom>
            <a:solidFill>
              <a:srgbClr val="F45474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5" name="Freeform 9">
              <a:extLst>
                <a:ext uri="{FF2B5EF4-FFF2-40B4-BE49-F238E27FC236}">
                  <a16:creationId xmlns:a16="http://schemas.microsoft.com/office/drawing/2014/main" id="{33FC2CD3-D189-475C-A0DE-331ECA2EBFF3}"/>
                </a:ext>
              </a:extLst>
            </p:cNvPr>
            <p:cNvSpPr/>
            <p:nvPr/>
          </p:nvSpPr>
          <p:spPr bwMode="auto">
            <a:xfrm>
              <a:off x="5202351" y="3956345"/>
              <a:ext cx="1662557" cy="1668792"/>
            </a:xfrm>
            <a:custGeom>
              <a:avLst/>
              <a:gdLst>
                <a:gd name="T0" fmla="*/ 362 w 725"/>
                <a:gd name="T1" fmla="*/ 0 h 726"/>
                <a:gd name="T2" fmla="*/ 0 w 725"/>
                <a:gd name="T3" fmla="*/ 363 h 726"/>
                <a:gd name="T4" fmla="*/ 362 w 725"/>
                <a:gd name="T5" fmla="*/ 726 h 726"/>
                <a:gd name="T6" fmla="*/ 725 w 725"/>
                <a:gd name="T7" fmla="*/ 363 h 726"/>
                <a:gd name="T8" fmla="*/ 362 w 725"/>
                <a:gd name="T9" fmla="*/ 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726">
                  <a:moveTo>
                    <a:pt x="362" y="0"/>
                  </a:moveTo>
                  <a:cubicBezTo>
                    <a:pt x="162" y="0"/>
                    <a:pt x="0" y="163"/>
                    <a:pt x="0" y="363"/>
                  </a:cubicBezTo>
                  <a:cubicBezTo>
                    <a:pt x="0" y="563"/>
                    <a:pt x="162" y="726"/>
                    <a:pt x="362" y="726"/>
                  </a:cubicBezTo>
                  <a:cubicBezTo>
                    <a:pt x="563" y="726"/>
                    <a:pt x="725" y="563"/>
                    <a:pt x="725" y="363"/>
                  </a:cubicBezTo>
                  <a:cubicBezTo>
                    <a:pt x="525" y="363"/>
                    <a:pt x="362" y="200"/>
                    <a:pt x="362" y="0"/>
                  </a:cubicBezTo>
                  <a:close/>
                </a:path>
              </a:pathLst>
            </a:custGeom>
            <a:solidFill>
              <a:srgbClr val="F45474"/>
            </a:solidFill>
            <a:ln w="254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17CF2D72-7C87-41B7-A007-B99482EF01EE}"/>
                </a:ext>
              </a:extLst>
            </p:cNvPr>
            <p:cNvSpPr/>
            <p:nvPr/>
          </p:nvSpPr>
          <p:spPr>
            <a:xfrm>
              <a:off x="5201853" y="3174517"/>
              <a:ext cx="47961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9011018E-21C9-4AD9-B8C9-18613E8207B5}"/>
                </a:ext>
              </a:extLst>
            </p:cNvPr>
            <p:cNvSpPr/>
            <p:nvPr/>
          </p:nvSpPr>
          <p:spPr>
            <a:xfrm>
              <a:off x="4357980" y="3798848"/>
              <a:ext cx="8082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508" name="矩形 507">
              <a:extLst>
                <a:ext uri="{FF2B5EF4-FFF2-40B4-BE49-F238E27FC236}">
                  <a16:creationId xmlns:a16="http://schemas.microsoft.com/office/drawing/2014/main" id="{D6CDB8A0-8AF8-431A-BAA3-E191114A7B8F}"/>
                </a:ext>
              </a:extLst>
            </p:cNvPr>
            <p:cNvSpPr/>
            <p:nvPr/>
          </p:nvSpPr>
          <p:spPr>
            <a:xfrm>
              <a:off x="6031828" y="2794129"/>
              <a:ext cx="5645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509" name="矩形 508">
              <a:extLst>
                <a:ext uri="{FF2B5EF4-FFF2-40B4-BE49-F238E27FC236}">
                  <a16:creationId xmlns:a16="http://schemas.microsoft.com/office/drawing/2014/main" id="{F3C1C0FB-2583-4125-B90F-AB0E98D4D3D0}"/>
                </a:ext>
              </a:extLst>
            </p:cNvPr>
            <p:cNvSpPr/>
            <p:nvPr/>
          </p:nvSpPr>
          <p:spPr>
            <a:xfrm>
              <a:off x="5688324" y="2326275"/>
              <a:ext cx="8082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FB6B6625-AAC8-4842-A64A-65964AB8B11B}"/>
                </a:ext>
              </a:extLst>
            </p:cNvPr>
            <p:cNvSpPr/>
            <p:nvPr/>
          </p:nvSpPr>
          <p:spPr>
            <a:xfrm>
              <a:off x="6456705" y="3798848"/>
              <a:ext cx="58862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539F7E93-472C-4418-838B-A57604ADDA80}"/>
                </a:ext>
              </a:extLst>
            </p:cNvPr>
            <p:cNvSpPr/>
            <p:nvPr/>
          </p:nvSpPr>
          <p:spPr>
            <a:xfrm>
              <a:off x="6910629" y="3434386"/>
              <a:ext cx="8082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FB664187-EB8D-4487-BA87-781B2E7B8120}"/>
                </a:ext>
              </a:extLst>
            </p:cNvPr>
            <p:cNvSpPr/>
            <p:nvPr/>
          </p:nvSpPr>
          <p:spPr>
            <a:xfrm>
              <a:off x="5434087" y="4137970"/>
              <a:ext cx="5613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513" name="矩形 512">
              <a:extLst>
                <a:ext uri="{FF2B5EF4-FFF2-40B4-BE49-F238E27FC236}">
                  <a16:creationId xmlns:a16="http://schemas.microsoft.com/office/drawing/2014/main" id="{EA0CD005-0593-4C3C-8F76-10FA138FBCAD}"/>
                </a:ext>
              </a:extLst>
            </p:cNvPr>
            <p:cNvSpPr/>
            <p:nvPr/>
          </p:nvSpPr>
          <p:spPr>
            <a:xfrm>
              <a:off x="5688323" y="4965926"/>
              <a:ext cx="8082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  <p:pic>
          <p:nvPicPr>
            <p:cNvPr id="514" name="图片 513">
              <a:extLst>
                <a:ext uri="{FF2B5EF4-FFF2-40B4-BE49-F238E27FC236}">
                  <a16:creationId xmlns:a16="http://schemas.microsoft.com/office/drawing/2014/main" id="{347B5B38-2610-4C69-BC05-31220500C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1921" y="2920558"/>
              <a:ext cx="1573882" cy="1573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62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图片 986">
            <a:extLst>
              <a:ext uri="{FF2B5EF4-FFF2-40B4-BE49-F238E27FC236}">
                <a16:creationId xmlns:a16="http://schemas.microsoft.com/office/drawing/2014/main" id="{6A1D3DD8-8527-4120-95E8-264A443B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623" y="107284"/>
            <a:ext cx="7572244" cy="4322887"/>
          </a:xfrm>
          <a:prstGeom prst="rect">
            <a:avLst/>
          </a:prstGeom>
        </p:spPr>
      </p:pic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86576B60-0ADE-4CE9-985C-A3E11BEF80D6}"/>
              </a:ext>
            </a:extLst>
          </p:cNvPr>
          <p:cNvGrpSpPr/>
          <p:nvPr/>
        </p:nvGrpSpPr>
        <p:grpSpPr>
          <a:xfrm>
            <a:off x="1890461" y="800394"/>
            <a:ext cx="3151657" cy="3133546"/>
            <a:chOff x="1910019" y="712386"/>
            <a:chExt cx="3429660" cy="3409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EA0D3F-1A4E-4196-9D75-615156B46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88"/>
            <a:stretch/>
          </p:blipFill>
          <p:spPr>
            <a:xfrm>
              <a:off x="1999848" y="790143"/>
              <a:ext cx="3239814" cy="3239815"/>
            </a:xfrm>
            <a:prstGeom prst="flowChartAlternateProcess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7FF217-0D2A-4F99-B072-CADD9E4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0019" y="712386"/>
              <a:ext cx="1690094" cy="16287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8FE9DD-63D2-4BB8-89C8-CB78CE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3649585" y="2493563"/>
              <a:ext cx="1690094" cy="1628775"/>
            </a:xfrm>
            <a:prstGeom prst="rect">
              <a:avLst/>
            </a:prstGeom>
          </p:spPr>
        </p:pic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634B2C8E-FA6C-4D99-88FF-18BD050B6DAD}"/>
              </a:ext>
            </a:extLst>
          </p:cNvPr>
          <p:cNvGrpSpPr/>
          <p:nvPr/>
        </p:nvGrpSpPr>
        <p:grpSpPr>
          <a:xfrm>
            <a:off x="6207572" y="3091824"/>
            <a:ext cx="4620691" cy="842117"/>
            <a:chOff x="5580584" y="1790700"/>
            <a:chExt cx="4620691" cy="842117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5800A99D-75BA-480A-9A4A-E5B0F112BB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91984" y="1790700"/>
              <a:ext cx="4609291" cy="842117"/>
              <a:chOff x="2832" y="1965"/>
              <a:chExt cx="2018" cy="388"/>
            </a:xfrm>
            <a:solidFill>
              <a:srgbClr val="F45474"/>
            </a:solidFill>
            <a:effectLst/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FA0C65AA-49FB-4EAA-8173-CA65C79ED26E}"/>
                  </a:ext>
                </a:extLst>
              </p:cNvPr>
              <p:cNvGrpSpPr/>
              <p:nvPr/>
            </p:nvGrpSpPr>
            <p:grpSpPr bwMode="auto">
              <a:xfrm>
                <a:off x="2840" y="1965"/>
                <a:ext cx="1707" cy="388"/>
                <a:chOff x="2840" y="1965"/>
                <a:chExt cx="1707" cy="388"/>
              </a:xfrm>
              <a:grpFill/>
            </p:grpSpPr>
            <p:sp>
              <p:nvSpPr>
                <p:cNvPr id="297" name="Freeform 5">
                  <a:extLst>
                    <a:ext uri="{FF2B5EF4-FFF2-40B4-BE49-F238E27FC236}">
                      <a16:creationId xmlns:a16="http://schemas.microsoft.com/office/drawing/2014/main" id="{CE629E59-0A07-43C3-9CA9-1117A8BD57D9}"/>
                    </a:ext>
                  </a:extLst>
                </p:cNvPr>
                <p:cNvSpPr/>
                <p:nvPr/>
              </p:nvSpPr>
              <p:spPr bwMode="auto">
                <a:xfrm>
                  <a:off x="4089" y="196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6">
                  <a:extLst>
                    <a:ext uri="{FF2B5EF4-FFF2-40B4-BE49-F238E27FC236}">
                      <a16:creationId xmlns:a16="http://schemas.microsoft.com/office/drawing/2014/main" id="{2F48695A-B95E-4FE4-963C-0A00A3007336}"/>
                    </a:ext>
                  </a:extLst>
                </p:cNvPr>
                <p:cNvSpPr/>
                <p:nvPr/>
              </p:nvSpPr>
              <p:spPr bwMode="auto">
                <a:xfrm>
                  <a:off x="4120" y="1965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9" name="Freeform 7">
                  <a:extLst>
                    <a:ext uri="{FF2B5EF4-FFF2-40B4-BE49-F238E27FC236}">
                      <a16:creationId xmlns:a16="http://schemas.microsoft.com/office/drawing/2014/main" id="{C1A30B8A-B3D9-477E-9317-F1C23BAF2F72}"/>
                    </a:ext>
                  </a:extLst>
                </p:cNvPr>
                <p:cNvSpPr/>
                <p:nvPr/>
              </p:nvSpPr>
              <p:spPr bwMode="auto">
                <a:xfrm>
                  <a:off x="4134" y="1967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0"/>
                        <a:pt x="7" y="1"/>
                        <a:pt x="6" y="2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0" name="Freeform 8">
                  <a:extLst>
                    <a:ext uri="{FF2B5EF4-FFF2-40B4-BE49-F238E27FC236}">
                      <a16:creationId xmlns:a16="http://schemas.microsoft.com/office/drawing/2014/main" id="{3A5E7301-3263-435B-B6D0-9D15D760A077}"/>
                    </a:ext>
                  </a:extLst>
                </p:cNvPr>
                <p:cNvSpPr/>
                <p:nvPr/>
              </p:nvSpPr>
              <p:spPr bwMode="auto">
                <a:xfrm>
                  <a:off x="4006" y="197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1" y="0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1" name="Freeform 9">
                  <a:extLst>
                    <a:ext uri="{FF2B5EF4-FFF2-40B4-BE49-F238E27FC236}">
                      <a16:creationId xmlns:a16="http://schemas.microsoft.com/office/drawing/2014/main" id="{A625FDFC-883B-4F41-9AA9-44F808A683F6}"/>
                    </a:ext>
                  </a:extLst>
                </p:cNvPr>
                <p:cNvSpPr/>
                <p:nvPr/>
              </p:nvSpPr>
              <p:spPr bwMode="auto">
                <a:xfrm>
                  <a:off x="3854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2" name="Freeform 10">
                  <a:extLst>
                    <a:ext uri="{FF2B5EF4-FFF2-40B4-BE49-F238E27FC236}">
                      <a16:creationId xmlns:a16="http://schemas.microsoft.com/office/drawing/2014/main" id="{E95DD06F-3951-46EF-99EE-4C30A2B61564}"/>
                    </a:ext>
                  </a:extLst>
                </p:cNvPr>
                <p:cNvSpPr/>
                <p:nvPr/>
              </p:nvSpPr>
              <p:spPr bwMode="auto">
                <a:xfrm>
                  <a:off x="3864" y="1977"/>
                  <a:ext cx="14" cy="7"/>
                </a:xfrm>
                <a:custGeom>
                  <a:avLst/>
                  <a:gdLst>
                    <a:gd name="T0" fmla="*/ 1 w 6"/>
                    <a:gd name="T1" fmla="*/ 0 h 3"/>
                    <a:gd name="T2" fmla="*/ 6 w 6"/>
                    <a:gd name="T3" fmla="*/ 1 h 3"/>
                    <a:gd name="T4" fmla="*/ 4 w 6"/>
                    <a:gd name="T5" fmla="*/ 1 h 3"/>
                    <a:gd name="T6" fmla="*/ 0 w 6"/>
                    <a:gd name="T7" fmla="*/ 3 h 3"/>
                    <a:gd name="T8" fmla="*/ 2 w 6"/>
                    <a:gd name="T9" fmla="*/ 2 h 3"/>
                    <a:gd name="T10" fmla="*/ 1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1" y="0"/>
                      </a:moveTo>
                      <a:cubicBezTo>
                        <a:pt x="3" y="1"/>
                        <a:pt x="5" y="1"/>
                        <a:pt x="6" y="1"/>
                      </a:cubicBezTo>
                      <a:cubicBezTo>
                        <a:pt x="6" y="1"/>
                        <a:pt x="5" y="1"/>
                        <a:pt x="4" y="1"/>
                      </a:cubicBezTo>
                      <a:cubicBezTo>
                        <a:pt x="3" y="2"/>
                        <a:pt x="2" y="3"/>
                        <a:pt x="0" y="3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2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3" name="Freeform 11">
                  <a:extLst>
                    <a:ext uri="{FF2B5EF4-FFF2-40B4-BE49-F238E27FC236}">
                      <a16:creationId xmlns:a16="http://schemas.microsoft.com/office/drawing/2014/main" id="{4D176D4E-08C0-4B79-A3E8-E1552F2AE3FD}"/>
                    </a:ext>
                  </a:extLst>
                </p:cNvPr>
                <p:cNvSpPr/>
                <p:nvPr/>
              </p:nvSpPr>
              <p:spPr bwMode="auto">
                <a:xfrm>
                  <a:off x="3892" y="1977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4" name="Freeform 12">
                  <a:extLst>
                    <a:ext uri="{FF2B5EF4-FFF2-40B4-BE49-F238E27FC236}">
                      <a16:creationId xmlns:a16="http://schemas.microsoft.com/office/drawing/2014/main" id="{090857CB-273F-427B-AD6B-1C2F8E81485A}"/>
                    </a:ext>
                  </a:extLst>
                </p:cNvPr>
                <p:cNvSpPr/>
                <p:nvPr/>
              </p:nvSpPr>
              <p:spPr bwMode="auto">
                <a:xfrm>
                  <a:off x="3909" y="1977"/>
                  <a:ext cx="24" cy="7"/>
                </a:xfrm>
                <a:custGeom>
                  <a:avLst/>
                  <a:gdLst>
                    <a:gd name="T0" fmla="*/ 0 w 10"/>
                    <a:gd name="T1" fmla="*/ 0 h 3"/>
                    <a:gd name="T2" fmla="*/ 10 w 10"/>
                    <a:gd name="T3" fmla="*/ 1 h 3"/>
                    <a:gd name="T4" fmla="*/ 9 w 10"/>
                    <a:gd name="T5" fmla="*/ 3 h 3"/>
                    <a:gd name="T6" fmla="*/ 0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0"/>
                      </a:moveTo>
                      <a:cubicBezTo>
                        <a:pt x="3" y="1"/>
                        <a:pt x="7" y="1"/>
                        <a:pt x="10" y="1"/>
                      </a:cubicBezTo>
                      <a:cubicBezTo>
                        <a:pt x="10" y="2"/>
                        <a:pt x="10" y="3"/>
                        <a:pt x="9" y="3"/>
                      </a:cubicBezTo>
                      <a:cubicBezTo>
                        <a:pt x="5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5" name="Freeform 13">
                  <a:extLst>
                    <a:ext uri="{FF2B5EF4-FFF2-40B4-BE49-F238E27FC236}">
                      <a16:creationId xmlns:a16="http://schemas.microsoft.com/office/drawing/2014/main" id="{327F5B44-D1F6-4B4C-818D-0CDE044E5616}"/>
                    </a:ext>
                  </a:extLst>
                </p:cNvPr>
                <p:cNvSpPr/>
                <p:nvPr/>
              </p:nvSpPr>
              <p:spPr bwMode="auto">
                <a:xfrm>
                  <a:off x="3850" y="198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6" name="Freeform 14">
                  <a:extLst>
                    <a:ext uri="{FF2B5EF4-FFF2-40B4-BE49-F238E27FC236}">
                      <a16:creationId xmlns:a16="http://schemas.microsoft.com/office/drawing/2014/main" id="{53D57BE7-5CA8-45E0-AC83-534913FFF812}"/>
                    </a:ext>
                  </a:extLst>
                </p:cNvPr>
                <p:cNvSpPr/>
                <p:nvPr/>
              </p:nvSpPr>
              <p:spPr bwMode="auto">
                <a:xfrm>
                  <a:off x="4376" y="1984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7" name="Freeform 15">
                  <a:extLst>
                    <a:ext uri="{FF2B5EF4-FFF2-40B4-BE49-F238E27FC236}">
                      <a16:creationId xmlns:a16="http://schemas.microsoft.com/office/drawing/2014/main" id="{6BD06BC9-892B-49F6-8F0E-6E993BC743CD}"/>
                    </a:ext>
                  </a:extLst>
                </p:cNvPr>
                <p:cNvSpPr/>
                <p:nvPr/>
              </p:nvSpPr>
              <p:spPr bwMode="auto">
                <a:xfrm>
                  <a:off x="3681" y="1987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1 h 2"/>
                    <a:gd name="T4" fmla="*/ 3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8" name="Freeform 16">
                  <a:extLst>
                    <a:ext uri="{FF2B5EF4-FFF2-40B4-BE49-F238E27FC236}">
                      <a16:creationId xmlns:a16="http://schemas.microsoft.com/office/drawing/2014/main" id="{B21FF61D-783A-4863-AFBD-BAEE15041C9D}"/>
                    </a:ext>
                  </a:extLst>
                </p:cNvPr>
                <p:cNvSpPr/>
                <p:nvPr/>
              </p:nvSpPr>
              <p:spPr bwMode="auto">
                <a:xfrm>
                  <a:off x="3698" y="1987"/>
                  <a:ext cx="9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0 w 4"/>
                    <a:gd name="T5" fmla="*/ 2 h 3"/>
                    <a:gd name="T6" fmla="*/ 1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3" y="3"/>
                        <a:pt x="2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9" name="Freeform 17">
                  <a:extLst>
                    <a:ext uri="{FF2B5EF4-FFF2-40B4-BE49-F238E27FC236}">
                      <a16:creationId xmlns:a16="http://schemas.microsoft.com/office/drawing/2014/main" id="{853AB807-6426-40AB-AD55-162556CB5EDB}"/>
                    </a:ext>
                  </a:extLst>
                </p:cNvPr>
                <p:cNvSpPr/>
                <p:nvPr/>
              </p:nvSpPr>
              <p:spPr bwMode="auto">
                <a:xfrm>
                  <a:off x="2859" y="1975"/>
                  <a:ext cx="1202" cy="378"/>
                </a:xfrm>
                <a:custGeom>
                  <a:avLst/>
                  <a:gdLst>
                    <a:gd name="T0" fmla="*/ 492 w 507"/>
                    <a:gd name="T1" fmla="*/ 65 h 157"/>
                    <a:gd name="T2" fmla="*/ 485 w 507"/>
                    <a:gd name="T3" fmla="*/ 72 h 157"/>
                    <a:gd name="T4" fmla="*/ 499 w 507"/>
                    <a:gd name="T5" fmla="*/ 78 h 157"/>
                    <a:gd name="T6" fmla="*/ 497 w 507"/>
                    <a:gd name="T7" fmla="*/ 88 h 157"/>
                    <a:gd name="T8" fmla="*/ 488 w 507"/>
                    <a:gd name="T9" fmla="*/ 94 h 157"/>
                    <a:gd name="T10" fmla="*/ 484 w 507"/>
                    <a:gd name="T11" fmla="*/ 97 h 157"/>
                    <a:gd name="T12" fmla="*/ 411 w 507"/>
                    <a:gd name="T13" fmla="*/ 115 h 157"/>
                    <a:gd name="T14" fmla="*/ 359 w 507"/>
                    <a:gd name="T15" fmla="*/ 118 h 157"/>
                    <a:gd name="T16" fmla="*/ 318 w 507"/>
                    <a:gd name="T17" fmla="*/ 122 h 157"/>
                    <a:gd name="T18" fmla="*/ 300 w 507"/>
                    <a:gd name="T19" fmla="*/ 119 h 157"/>
                    <a:gd name="T20" fmla="*/ 293 w 507"/>
                    <a:gd name="T21" fmla="*/ 126 h 157"/>
                    <a:gd name="T22" fmla="*/ 281 w 507"/>
                    <a:gd name="T23" fmla="*/ 127 h 157"/>
                    <a:gd name="T24" fmla="*/ 267 w 507"/>
                    <a:gd name="T25" fmla="*/ 127 h 157"/>
                    <a:gd name="T26" fmla="*/ 260 w 507"/>
                    <a:gd name="T27" fmla="*/ 134 h 157"/>
                    <a:gd name="T28" fmla="*/ 256 w 507"/>
                    <a:gd name="T29" fmla="*/ 131 h 157"/>
                    <a:gd name="T30" fmla="*/ 252 w 507"/>
                    <a:gd name="T31" fmla="*/ 138 h 157"/>
                    <a:gd name="T32" fmla="*/ 232 w 507"/>
                    <a:gd name="T33" fmla="*/ 143 h 157"/>
                    <a:gd name="T34" fmla="*/ 208 w 507"/>
                    <a:gd name="T35" fmla="*/ 144 h 157"/>
                    <a:gd name="T36" fmla="*/ 191 w 507"/>
                    <a:gd name="T37" fmla="*/ 144 h 157"/>
                    <a:gd name="T38" fmla="*/ 67 w 507"/>
                    <a:gd name="T39" fmla="*/ 144 h 157"/>
                    <a:gd name="T40" fmla="*/ 60 w 507"/>
                    <a:gd name="T41" fmla="*/ 140 h 157"/>
                    <a:gd name="T42" fmla="*/ 53 w 507"/>
                    <a:gd name="T43" fmla="*/ 142 h 157"/>
                    <a:gd name="T44" fmla="*/ 45 w 507"/>
                    <a:gd name="T45" fmla="*/ 144 h 157"/>
                    <a:gd name="T46" fmla="*/ 40 w 507"/>
                    <a:gd name="T47" fmla="*/ 155 h 157"/>
                    <a:gd name="T48" fmla="*/ 32 w 507"/>
                    <a:gd name="T49" fmla="*/ 155 h 157"/>
                    <a:gd name="T50" fmla="*/ 19 w 507"/>
                    <a:gd name="T51" fmla="*/ 150 h 157"/>
                    <a:gd name="T52" fmla="*/ 9 w 507"/>
                    <a:gd name="T53" fmla="*/ 133 h 157"/>
                    <a:gd name="T54" fmla="*/ 0 w 507"/>
                    <a:gd name="T55" fmla="*/ 99 h 157"/>
                    <a:gd name="T56" fmla="*/ 4 w 507"/>
                    <a:gd name="T57" fmla="*/ 72 h 157"/>
                    <a:gd name="T58" fmla="*/ 5 w 507"/>
                    <a:gd name="T59" fmla="*/ 48 h 157"/>
                    <a:gd name="T60" fmla="*/ 10 w 507"/>
                    <a:gd name="T61" fmla="*/ 46 h 157"/>
                    <a:gd name="T62" fmla="*/ 16 w 507"/>
                    <a:gd name="T63" fmla="*/ 36 h 157"/>
                    <a:gd name="T64" fmla="*/ 20 w 507"/>
                    <a:gd name="T65" fmla="*/ 31 h 157"/>
                    <a:gd name="T66" fmla="*/ 34 w 507"/>
                    <a:gd name="T67" fmla="*/ 22 h 157"/>
                    <a:gd name="T68" fmla="*/ 128 w 507"/>
                    <a:gd name="T69" fmla="*/ 6 h 157"/>
                    <a:gd name="T70" fmla="*/ 257 w 507"/>
                    <a:gd name="T71" fmla="*/ 15 h 157"/>
                    <a:gd name="T72" fmla="*/ 304 w 507"/>
                    <a:gd name="T73" fmla="*/ 15 h 157"/>
                    <a:gd name="T74" fmla="*/ 317 w 507"/>
                    <a:gd name="T75" fmla="*/ 15 h 157"/>
                    <a:gd name="T76" fmla="*/ 406 w 507"/>
                    <a:gd name="T77" fmla="*/ 20 h 157"/>
                    <a:gd name="T78" fmla="*/ 409 w 507"/>
                    <a:gd name="T79" fmla="*/ 34 h 157"/>
                    <a:gd name="T80" fmla="*/ 424 w 507"/>
                    <a:gd name="T81" fmla="*/ 37 h 157"/>
                    <a:gd name="T82" fmla="*/ 409 w 507"/>
                    <a:gd name="T83" fmla="*/ 44 h 157"/>
                    <a:gd name="T84" fmla="*/ 410 w 507"/>
                    <a:gd name="T85" fmla="*/ 48 h 157"/>
                    <a:gd name="T86" fmla="*/ 427 w 507"/>
                    <a:gd name="T87" fmla="*/ 50 h 157"/>
                    <a:gd name="T88" fmla="*/ 447 w 507"/>
                    <a:gd name="T89" fmla="*/ 58 h 157"/>
                    <a:gd name="T90" fmla="*/ 424 w 507"/>
                    <a:gd name="T91" fmla="*/ 58 h 157"/>
                    <a:gd name="T92" fmla="*/ 417 w 507"/>
                    <a:gd name="T93" fmla="*/ 64 h 157"/>
                    <a:gd name="T94" fmla="*/ 415 w 507"/>
                    <a:gd name="T95" fmla="*/ 62 h 157"/>
                    <a:gd name="T96" fmla="*/ 405 w 507"/>
                    <a:gd name="T97" fmla="*/ 72 h 157"/>
                    <a:gd name="T98" fmla="*/ 389 w 507"/>
                    <a:gd name="T99" fmla="*/ 69 h 157"/>
                    <a:gd name="T100" fmla="*/ 399 w 507"/>
                    <a:gd name="T101" fmla="*/ 77 h 157"/>
                    <a:gd name="T102" fmla="*/ 401 w 507"/>
                    <a:gd name="T103" fmla="*/ 75 h 157"/>
                    <a:gd name="T104" fmla="*/ 420 w 507"/>
                    <a:gd name="T105" fmla="*/ 79 h 157"/>
                    <a:gd name="T106" fmla="*/ 431 w 507"/>
                    <a:gd name="T107" fmla="*/ 75 h 157"/>
                    <a:gd name="T108" fmla="*/ 439 w 507"/>
                    <a:gd name="T109" fmla="*/ 76 h 157"/>
                    <a:gd name="T110" fmla="*/ 448 w 507"/>
                    <a:gd name="T111" fmla="*/ 73 h 157"/>
                    <a:gd name="T112" fmla="*/ 453 w 507"/>
                    <a:gd name="T113" fmla="*/ 72 h 157"/>
                    <a:gd name="T114" fmla="*/ 465 w 507"/>
                    <a:gd name="T115" fmla="*/ 80 h 157"/>
                    <a:gd name="T116" fmla="*/ 468 w 507"/>
                    <a:gd name="T117" fmla="*/ 64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7" h="157">
                      <a:moveTo>
                        <a:pt x="470" y="69"/>
                      </a:moveTo>
                      <a:cubicBezTo>
                        <a:pt x="475" y="69"/>
                        <a:pt x="475" y="69"/>
                        <a:pt x="478" y="68"/>
                      </a:cubicBezTo>
                      <a:cubicBezTo>
                        <a:pt x="479" y="65"/>
                        <a:pt x="480" y="63"/>
                        <a:pt x="481" y="61"/>
                      </a:cubicBezTo>
                      <a:cubicBezTo>
                        <a:pt x="487" y="62"/>
                        <a:pt x="489" y="61"/>
                        <a:pt x="492" y="65"/>
                      </a:cubicBezTo>
                      <a:cubicBezTo>
                        <a:pt x="490" y="67"/>
                        <a:pt x="491" y="65"/>
                        <a:pt x="491" y="68"/>
                      </a:cubicBezTo>
                      <a:cubicBezTo>
                        <a:pt x="490" y="68"/>
                        <a:pt x="489" y="68"/>
                        <a:pt x="488" y="68"/>
                      </a:cubicBezTo>
                      <a:cubicBezTo>
                        <a:pt x="488" y="65"/>
                        <a:pt x="486" y="66"/>
                        <a:pt x="483" y="64"/>
                      </a:cubicBezTo>
                      <a:cubicBezTo>
                        <a:pt x="484" y="67"/>
                        <a:pt x="484" y="70"/>
                        <a:pt x="485" y="72"/>
                      </a:cubicBezTo>
                      <a:cubicBezTo>
                        <a:pt x="485" y="72"/>
                        <a:pt x="486" y="72"/>
                        <a:pt x="486" y="72"/>
                      </a:cubicBezTo>
                      <a:cubicBezTo>
                        <a:pt x="490" y="66"/>
                        <a:pt x="506" y="72"/>
                        <a:pt x="507" y="73"/>
                      </a:cubicBezTo>
                      <a:cubicBezTo>
                        <a:pt x="504" y="74"/>
                        <a:pt x="501" y="74"/>
                        <a:pt x="497" y="74"/>
                      </a:cubicBezTo>
                      <a:cubicBezTo>
                        <a:pt x="498" y="76"/>
                        <a:pt x="499" y="77"/>
                        <a:pt x="499" y="78"/>
                      </a:cubicBezTo>
                      <a:cubicBezTo>
                        <a:pt x="504" y="79"/>
                        <a:pt x="502" y="77"/>
                        <a:pt x="504" y="82"/>
                      </a:cubicBezTo>
                      <a:cubicBezTo>
                        <a:pt x="501" y="81"/>
                        <a:pt x="499" y="80"/>
                        <a:pt x="496" y="82"/>
                      </a:cubicBezTo>
                      <a:cubicBezTo>
                        <a:pt x="499" y="85"/>
                        <a:pt x="499" y="84"/>
                        <a:pt x="500" y="89"/>
                      </a:cubicBezTo>
                      <a:cubicBezTo>
                        <a:pt x="499" y="88"/>
                        <a:pt x="498" y="88"/>
                        <a:pt x="497" y="88"/>
                      </a:cubicBezTo>
                      <a:cubicBezTo>
                        <a:pt x="497" y="87"/>
                        <a:pt x="497" y="87"/>
                        <a:pt x="497" y="86"/>
                      </a:cubicBezTo>
                      <a:cubicBezTo>
                        <a:pt x="494" y="84"/>
                        <a:pt x="497" y="83"/>
                        <a:pt x="494" y="85"/>
                      </a:cubicBezTo>
                      <a:cubicBezTo>
                        <a:pt x="492" y="85"/>
                        <a:pt x="491" y="85"/>
                        <a:pt x="490" y="85"/>
                      </a:cubicBezTo>
                      <a:cubicBezTo>
                        <a:pt x="490" y="90"/>
                        <a:pt x="490" y="89"/>
                        <a:pt x="488" y="94"/>
                      </a:cubicBezTo>
                      <a:cubicBezTo>
                        <a:pt x="490" y="94"/>
                        <a:pt x="492" y="94"/>
                        <a:pt x="494" y="94"/>
                      </a:cubicBezTo>
                      <a:cubicBezTo>
                        <a:pt x="494" y="95"/>
                        <a:pt x="494" y="97"/>
                        <a:pt x="494" y="98"/>
                      </a:cubicBezTo>
                      <a:cubicBezTo>
                        <a:pt x="492" y="99"/>
                        <a:pt x="490" y="100"/>
                        <a:pt x="488" y="101"/>
                      </a:cubicBezTo>
                      <a:cubicBezTo>
                        <a:pt x="487" y="100"/>
                        <a:pt x="485" y="99"/>
                        <a:pt x="484" y="97"/>
                      </a:cubicBezTo>
                      <a:cubicBezTo>
                        <a:pt x="484" y="99"/>
                        <a:pt x="485" y="101"/>
                        <a:pt x="485" y="102"/>
                      </a:cubicBezTo>
                      <a:cubicBezTo>
                        <a:pt x="456" y="103"/>
                        <a:pt x="426" y="110"/>
                        <a:pt x="409" y="106"/>
                      </a:cubicBezTo>
                      <a:cubicBezTo>
                        <a:pt x="411" y="109"/>
                        <a:pt x="413" y="111"/>
                        <a:pt x="415" y="114"/>
                      </a:cubicBezTo>
                      <a:cubicBezTo>
                        <a:pt x="414" y="114"/>
                        <a:pt x="412" y="114"/>
                        <a:pt x="411" y="115"/>
                      </a:cubicBezTo>
                      <a:cubicBezTo>
                        <a:pt x="405" y="114"/>
                        <a:pt x="399" y="114"/>
                        <a:pt x="393" y="114"/>
                      </a:cubicBezTo>
                      <a:cubicBezTo>
                        <a:pt x="394" y="111"/>
                        <a:pt x="393" y="113"/>
                        <a:pt x="394" y="111"/>
                      </a:cubicBezTo>
                      <a:cubicBezTo>
                        <a:pt x="382" y="113"/>
                        <a:pt x="373" y="112"/>
                        <a:pt x="358" y="112"/>
                      </a:cubicBezTo>
                      <a:cubicBezTo>
                        <a:pt x="360" y="115"/>
                        <a:pt x="359" y="113"/>
                        <a:pt x="359" y="118"/>
                      </a:cubicBezTo>
                      <a:cubicBezTo>
                        <a:pt x="345" y="117"/>
                        <a:pt x="340" y="118"/>
                        <a:pt x="333" y="117"/>
                      </a:cubicBezTo>
                      <a:cubicBezTo>
                        <a:pt x="333" y="119"/>
                        <a:pt x="331" y="121"/>
                        <a:pt x="328" y="121"/>
                      </a:cubicBezTo>
                      <a:cubicBezTo>
                        <a:pt x="326" y="118"/>
                        <a:pt x="327" y="119"/>
                        <a:pt x="322" y="119"/>
                      </a:cubicBezTo>
                      <a:cubicBezTo>
                        <a:pt x="320" y="121"/>
                        <a:pt x="320" y="121"/>
                        <a:pt x="318" y="122"/>
                      </a:cubicBezTo>
                      <a:cubicBezTo>
                        <a:pt x="317" y="119"/>
                        <a:pt x="317" y="120"/>
                        <a:pt x="315" y="118"/>
                      </a:cubicBezTo>
                      <a:cubicBezTo>
                        <a:pt x="314" y="120"/>
                        <a:pt x="308" y="119"/>
                        <a:pt x="304" y="120"/>
                      </a:cubicBezTo>
                      <a:cubicBezTo>
                        <a:pt x="304" y="123"/>
                        <a:pt x="305" y="121"/>
                        <a:pt x="303" y="122"/>
                      </a:cubicBezTo>
                      <a:cubicBezTo>
                        <a:pt x="301" y="120"/>
                        <a:pt x="302" y="120"/>
                        <a:pt x="300" y="119"/>
                      </a:cubicBezTo>
                      <a:cubicBezTo>
                        <a:pt x="300" y="122"/>
                        <a:pt x="302" y="121"/>
                        <a:pt x="298" y="122"/>
                      </a:cubicBezTo>
                      <a:cubicBezTo>
                        <a:pt x="297" y="121"/>
                        <a:pt x="296" y="120"/>
                        <a:pt x="296" y="120"/>
                      </a:cubicBezTo>
                      <a:cubicBezTo>
                        <a:pt x="296" y="122"/>
                        <a:pt x="296" y="125"/>
                        <a:pt x="297" y="128"/>
                      </a:cubicBezTo>
                      <a:cubicBezTo>
                        <a:pt x="294" y="126"/>
                        <a:pt x="295" y="127"/>
                        <a:pt x="293" y="126"/>
                      </a:cubicBezTo>
                      <a:cubicBezTo>
                        <a:pt x="293" y="133"/>
                        <a:pt x="295" y="131"/>
                        <a:pt x="292" y="134"/>
                      </a:cubicBezTo>
                      <a:cubicBezTo>
                        <a:pt x="288" y="133"/>
                        <a:pt x="290" y="136"/>
                        <a:pt x="286" y="133"/>
                      </a:cubicBezTo>
                      <a:cubicBezTo>
                        <a:pt x="289" y="131"/>
                        <a:pt x="288" y="133"/>
                        <a:pt x="287" y="130"/>
                      </a:cubicBezTo>
                      <a:cubicBezTo>
                        <a:pt x="285" y="130"/>
                        <a:pt x="286" y="129"/>
                        <a:pt x="281" y="127"/>
                      </a:cubicBezTo>
                      <a:cubicBezTo>
                        <a:pt x="281" y="129"/>
                        <a:pt x="281" y="130"/>
                        <a:pt x="281" y="132"/>
                      </a:cubicBezTo>
                      <a:cubicBezTo>
                        <a:pt x="279" y="129"/>
                        <a:pt x="272" y="133"/>
                        <a:pt x="268" y="129"/>
                      </a:cubicBezTo>
                      <a:cubicBezTo>
                        <a:pt x="269" y="129"/>
                        <a:pt x="269" y="130"/>
                        <a:pt x="270" y="130"/>
                      </a:cubicBezTo>
                      <a:cubicBezTo>
                        <a:pt x="269" y="128"/>
                        <a:pt x="269" y="129"/>
                        <a:pt x="267" y="127"/>
                      </a:cubicBezTo>
                      <a:cubicBezTo>
                        <a:pt x="267" y="127"/>
                        <a:pt x="266" y="127"/>
                        <a:pt x="266" y="127"/>
                      </a:cubicBezTo>
                      <a:cubicBezTo>
                        <a:pt x="266" y="135"/>
                        <a:pt x="264" y="134"/>
                        <a:pt x="259" y="136"/>
                      </a:cubicBezTo>
                      <a:cubicBezTo>
                        <a:pt x="259" y="135"/>
                        <a:pt x="259" y="134"/>
                        <a:pt x="258" y="133"/>
                      </a:cubicBezTo>
                      <a:cubicBezTo>
                        <a:pt x="259" y="133"/>
                        <a:pt x="260" y="134"/>
                        <a:pt x="260" y="134"/>
                      </a:cubicBezTo>
                      <a:cubicBezTo>
                        <a:pt x="257" y="132"/>
                        <a:pt x="258" y="134"/>
                        <a:pt x="253" y="136"/>
                      </a:cubicBezTo>
                      <a:cubicBezTo>
                        <a:pt x="253" y="136"/>
                        <a:pt x="253" y="135"/>
                        <a:pt x="253" y="135"/>
                      </a:cubicBezTo>
                      <a:cubicBezTo>
                        <a:pt x="253" y="135"/>
                        <a:pt x="254" y="134"/>
                        <a:pt x="255" y="134"/>
                      </a:cubicBezTo>
                      <a:cubicBezTo>
                        <a:pt x="255" y="133"/>
                        <a:pt x="255" y="132"/>
                        <a:pt x="256" y="131"/>
                      </a:cubicBezTo>
                      <a:cubicBezTo>
                        <a:pt x="253" y="132"/>
                        <a:pt x="251" y="132"/>
                        <a:pt x="249" y="134"/>
                      </a:cubicBezTo>
                      <a:cubicBezTo>
                        <a:pt x="247" y="135"/>
                        <a:pt x="246" y="137"/>
                        <a:pt x="245" y="139"/>
                      </a:cubicBezTo>
                      <a:cubicBezTo>
                        <a:pt x="246" y="139"/>
                        <a:pt x="247" y="139"/>
                        <a:pt x="248" y="140"/>
                      </a:cubicBezTo>
                      <a:cubicBezTo>
                        <a:pt x="249" y="139"/>
                        <a:pt x="250" y="138"/>
                        <a:pt x="252" y="138"/>
                      </a:cubicBezTo>
                      <a:cubicBezTo>
                        <a:pt x="252" y="138"/>
                        <a:pt x="252" y="138"/>
                        <a:pt x="252" y="139"/>
                      </a:cubicBezTo>
                      <a:cubicBezTo>
                        <a:pt x="251" y="140"/>
                        <a:pt x="251" y="141"/>
                        <a:pt x="251" y="142"/>
                      </a:cubicBezTo>
                      <a:cubicBezTo>
                        <a:pt x="242" y="141"/>
                        <a:pt x="242" y="142"/>
                        <a:pt x="232" y="140"/>
                      </a:cubicBezTo>
                      <a:cubicBezTo>
                        <a:pt x="232" y="141"/>
                        <a:pt x="232" y="142"/>
                        <a:pt x="232" y="143"/>
                      </a:cubicBezTo>
                      <a:cubicBezTo>
                        <a:pt x="230" y="142"/>
                        <a:pt x="229" y="141"/>
                        <a:pt x="228" y="140"/>
                      </a:cubicBezTo>
                      <a:cubicBezTo>
                        <a:pt x="227" y="143"/>
                        <a:pt x="220" y="144"/>
                        <a:pt x="215" y="144"/>
                      </a:cubicBezTo>
                      <a:cubicBezTo>
                        <a:pt x="215" y="144"/>
                        <a:pt x="215" y="143"/>
                        <a:pt x="215" y="142"/>
                      </a:cubicBezTo>
                      <a:cubicBezTo>
                        <a:pt x="212" y="144"/>
                        <a:pt x="212" y="145"/>
                        <a:pt x="208" y="144"/>
                      </a:cubicBezTo>
                      <a:cubicBezTo>
                        <a:pt x="208" y="143"/>
                        <a:pt x="208" y="141"/>
                        <a:pt x="208" y="140"/>
                      </a:cubicBezTo>
                      <a:cubicBezTo>
                        <a:pt x="202" y="143"/>
                        <a:pt x="196" y="145"/>
                        <a:pt x="194" y="143"/>
                      </a:cubicBezTo>
                      <a:cubicBezTo>
                        <a:pt x="191" y="141"/>
                        <a:pt x="192" y="142"/>
                        <a:pt x="190" y="140"/>
                      </a:cubicBezTo>
                      <a:cubicBezTo>
                        <a:pt x="191" y="141"/>
                        <a:pt x="191" y="143"/>
                        <a:pt x="191" y="144"/>
                      </a:cubicBezTo>
                      <a:cubicBezTo>
                        <a:pt x="189" y="144"/>
                        <a:pt x="76" y="146"/>
                        <a:pt x="76" y="146"/>
                      </a:cubicBezTo>
                      <a:cubicBezTo>
                        <a:pt x="77" y="149"/>
                        <a:pt x="78" y="152"/>
                        <a:pt x="79" y="154"/>
                      </a:cubicBezTo>
                      <a:cubicBezTo>
                        <a:pt x="75" y="150"/>
                        <a:pt x="72" y="146"/>
                        <a:pt x="68" y="143"/>
                      </a:cubicBezTo>
                      <a:cubicBezTo>
                        <a:pt x="68" y="143"/>
                        <a:pt x="68" y="144"/>
                        <a:pt x="67" y="144"/>
                      </a:cubicBezTo>
                      <a:cubicBezTo>
                        <a:pt x="70" y="148"/>
                        <a:pt x="69" y="149"/>
                        <a:pt x="71" y="155"/>
                      </a:cubicBezTo>
                      <a:cubicBezTo>
                        <a:pt x="70" y="155"/>
                        <a:pt x="69" y="155"/>
                        <a:pt x="68" y="155"/>
                      </a:cubicBezTo>
                      <a:cubicBezTo>
                        <a:pt x="68" y="155"/>
                        <a:pt x="67" y="154"/>
                        <a:pt x="66" y="154"/>
                      </a:cubicBezTo>
                      <a:cubicBezTo>
                        <a:pt x="65" y="148"/>
                        <a:pt x="62" y="143"/>
                        <a:pt x="60" y="140"/>
                      </a:cubicBezTo>
                      <a:cubicBezTo>
                        <a:pt x="59" y="141"/>
                        <a:pt x="58" y="143"/>
                        <a:pt x="58" y="144"/>
                      </a:cubicBezTo>
                      <a:cubicBezTo>
                        <a:pt x="61" y="147"/>
                        <a:pt x="60" y="147"/>
                        <a:pt x="61" y="151"/>
                      </a:cubicBezTo>
                      <a:cubicBezTo>
                        <a:pt x="59" y="151"/>
                        <a:pt x="58" y="151"/>
                        <a:pt x="57" y="150"/>
                      </a:cubicBezTo>
                      <a:cubicBezTo>
                        <a:pt x="56" y="145"/>
                        <a:pt x="56" y="144"/>
                        <a:pt x="53" y="142"/>
                      </a:cubicBezTo>
                      <a:cubicBezTo>
                        <a:pt x="53" y="142"/>
                        <a:pt x="52" y="143"/>
                        <a:pt x="52" y="144"/>
                      </a:cubicBezTo>
                      <a:cubicBezTo>
                        <a:pt x="51" y="144"/>
                        <a:pt x="49" y="144"/>
                        <a:pt x="48" y="144"/>
                      </a:cubicBezTo>
                      <a:cubicBezTo>
                        <a:pt x="52" y="148"/>
                        <a:pt x="51" y="149"/>
                        <a:pt x="52" y="154"/>
                      </a:cubicBezTo>
                      <a:cubicBezTo>
                        <a:pt x="48" y="152"/>
                        <a:pt x="47" y="148"/>
                        <a:pt x="45" y="144"/>
                      </a:cubicBezTo>
                      <a:cubicBezTo>
                        <a:pt x="45" y="144"/>
                        <a:pt x="45" y="144"/>
                        <a:pt x="44" y="144"/>
                      </a:cubicBezTo>
                      <a:cubicBezTo>
                        <a:pt x="44" y="145"/>
                        <a:pt x="43" y="145"/>
                        <a:pt x="42" y="145"/>
                      </a:cubicBezTo>
                      <a:cubicBezTo>
                        <a:pt x="43" y="149"/>
                        <a:pt x="43" y="153"/>
                        <a:pt x="43" y="157"/>
                      </a:cubicBezTo>
                      <a:cubicBezTo>
                        <a:pt x="42" y="156"/>
                        <a:pt x="41" y="156"/>
                        <a:pt x="40" y="155"/>
                      </a:cubicBezTo>
                      <a:cubicBezTo>
                        <a:pt x="39" y="148"/>
                        <a:pt x="38" y="142"/>
                        <a:pt x="32" y="140"/>
                      </a:cubicBezTo>
                      <a:cubicBezTo>
                        <a:pt x="32" y="140"/>
                        <a:pt x="31" y="141"/>
                        <a:pt x="31" y="142"/>
                      </a:cubicBezTo>
                      <a:cubicBezTo>
                        <a:pt x="32" y="146"/>
                        <a:pt x="33" y="151"/>
                        <a:pt x="34" y="156"/>
                      </a:cubicBezTo>
                      <a:cubicBezTo>
                        <a:pt x="33" y="156"/>
                        <a:pt x="32" y="155"/>
                        <a:pt x="32" y="155"/>
                      </a:cubicBezTo>
                      <a:cubicBezTo>
                        <a:pt x="31" y="147"/>
                        <a:pt x="25" y="140"/>
                        <a:pt x="26" y="136"/>
                      </a:cubicBezTo>
                      <a:cubicBezTo>
                        <a:pt x="24" y="136"/>
                        <a:pt x="23" y="136"/>
                        <a:pt x="21" y="137"/>
                      </a:cubicBezTo>
                      <a:cubicBezTo>
                        <a:pt x="22" y="142"/>
                        <a:pt x="22" y="147"/>
                        <a:pt x="22" y="152"/>
                      </a:cubicBezTo>
                      <a:cubicBezTo>
                        <a:pt x="21" y="152"/>
                        <a:pt x="20" y="151"/>
                        <a:pt x="19" y="150"/>
                      </a:cubicBezTo>
                      <a:cubicBezTo>
                        <a:pt x="17" y="142"/>
                        <a:pt x="16" y="133"/>
                        <a:pt x="14" y="124"/>
                      </a:cubicBezTo>
                      <a:cubicBezTo>
                        <a:pt x="13" y="124"/>
                        <a:pt x="12" y="124"/>
                        <a:pt x="11" y="123"/>
                      </a:cubicBezTo>
                      <a:cubicBezTo>
                        <a:pt x="10" y="124"/>
                        <a:pt x="9" y="124"/>
                        <a:pt x="9" y="124"/>
                      </a:cubicBezTo>
                      <a:cubicBezTo>
                        <a:pt x="9" y="127"/>
                        <a:pt x="9" y="130"/>
                        <a:pt x="9" y="133"/>
                      </a:cubicBezTo>
                      <a:cubicBezTo>
                        <a:pt x="8" y="133"/>
                        <a:pt x="8" y="132"/>
                        <a:pt x="7" y="132"/>
                      </a:cubicBezTo>
                      <a:cubicBezTo>
                        <a:pt x="4" y="121"/>
                        <a:pt x="3" y="112"/>
                        <a:pt x="6" y="98"/>
                      </a:cubicBezTo>
                      <a:cubicBezTo>
                        <a:pt x="6" y="98"/>
                        <a:pt x="5" y="98"/>
                        <a:pt x="5" y="98"/>
                      </a:cubicBezTo>
                      <a:cubicBezTo>
                        <a:pt x="3" y="99"/>
                        <a:pt x="2" y="99"/>
                        <a:pt x="0" y="99"/>
                      </a:cubicBezTo>
                      <a:cubicBezTo>
                        <a:pt x="0" y="93"/>
                        <a:pt x="1" y="87"/>
                        <a:pt x="1" y="81"/>
                      </a:cubicBezTo>
                      <a:cubicBezTo>
                        <a:pt x="4" y="81"/>
                        <a:pt x="6" y="80"/>
                        <a:pt x="9" y="80"/>
                      </a:cubicBezTo>
                      <a:cubicBezTo>
                        <a:pt x="10" y="77"/>
                        <a:pt x="10" y="76"/>
                        <a:pt x="8" y="73"/>
                      </a:cubicBezTo>
                      <a:cubicBezTo>
                        <a:pt x="5" y="73"/>
                        <a:pt x="6" y="74"/>
                        <a:pt x="4" y="72"/>
                      </a:cubicBezTo>
                      <a:cubicBezTo>
                        <a:pt x="6" y="68"/>
                        <a:pt x="8" y="64"/>
                        <a:pt x="10" y="60"/>
                      </a:cubicBezTo>
                      <a:cubicBezTo>
                        <a:pt x="4" y="60"/>
                        <a:pt x="5" y="61"/>
                        <a:pt x="2" y="58"/>
                      </a:cubicBezTo>
                      <a:cubicBezTo>
                        <a:pt x="0" y="56"/>
                        <a:pt x="1" y="58"/>
                        <a:pt x="0" y="54"/>
                      </a:cubicBezTo>
                      <a:cubicBezTo>
                        <a:pt x="2" y="52"/>
                        <a:pt x="3" y="50"/>
                        <a:pt x="5" y="48"/>
                      </a:cubicBezTo>
                      <a:cubicBezTo>
                        <a:pt x="11" y="49"/>
                        <a:pt x="13" y="47"/>
                        <a:pt x="19" y="46"/>
                      </a:cubicBezTo>
                      <a:cubicBezTo>
                        <a:pt x="19" y="45"/>
                        <a:pt x="19" y="44"/>
                        <a:pt x="18" y="43"/>
                      </a:cubicBezTo>
                      <a:cubicBezTo>
                        <a:pt x="17" y="42"/>
                        <a:pt x="16" y="41"/>
                        <a:pt x="16" y="41"/>
                      </a:cubicBezTo>
                      <a:cubicBezTo>
                        <a:pt x="12" y="42"/>
                        <a:pt x="12" y="42"/>
                        <a:pt x="10" y="46"/>
                      </a:cubicBezTo>
                      <a:cubicBezTo>
                        <a:pt x="8" y="45"/>
                        <a:pt x="7" y="45"/>
                        <a:pt x="6" y="45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7" y="43"/>
                        <a:pt x="7" y="42"/>
                        <a:pt x="8" y="42"/>
                      </a:cubicBezTo>
                      <a:cubicBezTo>
                        <a:pt x="11" y="40"/>
                        <a:pt x="14" y="38"/>
                        <a:pt x="16" y="36"/>
                      </a:cubicBezTo>
                      <a:cubicBezTo>
                        <a:pt x="17" y="39"/>
                        <a:pt x="17" y="39"/>
                        <a:pt x="18" y="41"/>
                      </a:cubicBezTo>
                      <a:cubicBezTo>
                        <a:pt x="20" y="40"/>
                        <a:pt x="21" y="40"/>
                        <a:pt x="22" y="39"/>
                      </a:cubicBezTo>
                      <a:cubicBezTo>
                        <a:pt x="24" y="37"/>
                        <a:pt x="25" y="34"/>
                        <a:pt x="26" y="32"/>
                      </a:cubicBezTo>
                      <a:cubicBezTo>
                        <a:pt x="21" y="32"/>
                        <a:pt x="23" y="33"/>
                        <a:pt x="20" y="31"/>
                      </a:cubicBezTo>
                      <a:cubicBezTo>
                        <a:pt x="23" y="24"/>
                        <a:pt x="27" y="20"/>
                        <a:pt x="32" y="16"/>
                      </a:cubicBezTo>
                      <a:cubicBezTo>
                        <a:pt x="33" y="16"/>
                        <a:pt x="34" y="16"/>
                        <a:pt x="36" y="16"/>
                      </a:cubicBezTo>
                      <a:cubicBezTo>
                        <a:pt x="36" y="17"/>
                        <a:pt x="36" y="18"/>
                        <a:pt x="36" y="19"/>
                      </a:cubicBezTo>
                      <a:cubicBezTo>
                        <a:pt x="34" y="20"/>
                        <a:pt x="35" y="19"/>
                        <a:pt x="34" y="22"/>
                      </a:cubicBezTo>
                      <a:cubicBezTo>
                        <a:pt x="38" y="20"/>
                        <a:pt x="39" y="19"/>
                        <a:pt x="41" y="16"/>
                      </a:cubicBezTo>
                      <a:cubicBezTo>
                        <a:pt x="38" y="16"/>
                        <a:pt x="36" y="17"/>
                        <a:pt x="38" y="14"/>
                      </a:cubicBezTo>
                      <a:cubicBezTo>
                        <a:pt x="77" y="13"/>
                        <a:pt x="93" y="0"/>
                        <a:pt x="126" y="10"/>
                      </a:cubicBezTo>
                      <a:cubicBezTo>
                        <a:pt x="127" y="9"/>
                        <a:pt x="127" y="8"/>
                        <a:pt x="128" y="6"/>
                      </a:cubicBezTo>
                      <a:cubicBezTo>
                        <a:pt x="130" y="7"/>
                        <a:pt x="132" y="9"/>
                        <a:pt x="134" y="10"/>
                      </a:cubicBezTo>
                      <a:cubicBezTo>
                        <a:pt x="134" y="10"/>
                        <a:pt x="144" y="8"/>
                        <a:pt x="144" y="8"/>
                      </a:cubicBezTo>
                      <a:cubicBezTo>
                        <a:pt x="140" y="4"/>
                        <a:pt x="226" y="12"/>
                        <a:pt x="230" y="10"/>
                      </a:cubicBezTo>
                      <a:cubicBezTo>
                        <a:pt x="232" y="8"/>
                        <a:pt x="264" y="15"/>
                        <a:pt x="257" y="15"/>
                      </a:cubicBezTo>
                      <a:cubicBezTo>
                        <a:pt x="260" y="16"/>
                        <a:pt x="278" y="11"/>
                        <a:pt x="281" y="14"/>
                      </a:cubicBezTo>
                      <a:cubicBezTo>
                        <a:pt x="281" y="15"/>
                        <a:pt x="281" y="15"/>
                        <a:pt x="280" y="16"/>
                      </a:cubicBezTo>
                      <a:cubicBezTo>
                        <a:pt x="287" y="12"/>
                        <a:pt x="296" y="16"/>
                        <a:pt x="304" y="19"/>
                      </a:cubicBezTo>
                      <a:cubicBezTo>
                        <a:pt x="304" y="17"/>
                        <a:pt x="304" y="16"/>
                        <a:pt x="304" y="15"/>
                      </a:cubicBezTo>
                      <a:cubicBezTo>
                        <a:pt x="306" y="15"/>
                        <a:pt x="309" y="15"/>
                        <a:pt x="312" y="15"/>
                      </a:cubicBezTo>
                      <a:cubicBezTo>
                        <a:pt x="312" y="16"/>
                        <a:pt x="313" y="17"/>
                        <a:pt x="313" y="18"/>
                      </a:cubicBezTo>
                      <a:cubicBezTo>
                        <a:pt x="312" y="17"/>
                        <a:pt x="312" y="17"/>
                        <a:pt x="311" y="17"/>
                      </a:cubicBezTo>
                      <a:cubicBezTo>
                        <a:pt x="315" y="18"/>
                        <a:pt x="314" y="14"/>
                        <a:pt x="317" y="15"/>
                      </a:cubicBezTo>
                      <a:cubicBezTo>
                        <a:pt x="318" y="18"/>
                        <a:pt x="322" y="20"/>
                        <a:pt x="324" y="21"/>
                      </a:cubicBezTo>
                      <a:cubicBezTo>
                        <a:pt x="329" y="18"/>
                        <a:pt x="353" y="19"/>
                        <a:pt x="355" y="21"/>
                      </a:cubicBezTo>
                      <a:cubicBezTo>
                        <a:pt x="354" y="22"/>
                        <a:pt x="353" y="23"/>
                        <a:pt x="352" y="24"/>
                      </a:cubicBezTo>
                      <a:cubicBezTo>
                        <a:pt x="375" y="20"/>
                        <a:pt x="380" y="20"/>
                        <a:pt x="406" y="20"/>
                      </a:cubicBezTo>
                      <a:cubicBezTo>
                        <a:pt x="403" y="23"/>
                        <a:pt x="401" y="28"/>
                        <a:pt x="402" y="33"/>
                      </a:cubicBezTo>
                      <a:cubicBezTo>
                        <a:pt x="400" y="32"/>
                        <a:pt x="398" y="32"/>
                        <a:pt x="396" y="31"/>
                      </a:cubicBezTo>
                      <a:cubicBezTo>
                        <a:pt x="396" y="32"/>
                        <a:pt x="396" y="34"/>
                        <a:pt x="396" y="35"/>
                      </a:cubicBezTo>
                      <a:cubicBezTo>
                        <a:pt x="400" y="35"/>
                        <a:pt x="405" y="34"/>
                        <a:pt x="409" y="34"/>
                      </a:cubicBezTo>
                      <a:cubicBezTo>
                        <a:pt x="408" y="36"/>
                        <a:pt x="408" y="38"/>
                        <a:pt x="407" y="40"/>
                      </a:cubicBezTo>
                      <a:cubicBezTo>
                        <a:pt x="410" y="38"/>
                        <a:pt x="410" y="37"/>
                        <a:pt x="411" y="34"/>
                      </a:cubicBezTo>
                      <a:cubicBezTo>
                        <a:pt x="415" y="35"/>
                        <a:pt x="418" y="35"/>
                        <a:pt x="424" y="35"/>
                      </a:cubicBezTo>
                      <a:cubicBezTo>
                        <a:pt x="424" y="36"/>
                        <a:pt x="424" y="36"/>
                        <a:pt x="424" y="37"/>
                      </a:cubicBezTo>
                      <a:cubicBezTo>
                        <a:pt x="419" y="37"/>
                        <a:pt x="415" y="37"/>
                        <a:pt x="411" y="37"/>
                      </a:cubicBezTo>
                      <a:cubicBezTo>
                        <a:pt x="411" y="38"/>
                        <a:pt x="412" y="38"/>
                        <a:pt x="412" y="39"/>
                      </a:cubicBezTo>
                      <a:cubicBezTo>
                        <a:pt x="412" y="42"/>
                        <a:pt x="412" y="41"/>
                        <a:pt x="414" y="44"/>
                      </a:cubicBezTo>
                      <a:cubicBezTo>
                        <a:pt x="412" y="44"/>
                        <a:pt x="411" y="44"/>
                        <a:pt x="409" y="44"/>
                      </a:cubicBezTo>
                      <a:cubicBezTo>
                        <a:pt x="409" y="43"/>
                        <a:pt x="409" y="42"/>
                        <a:pt x="409" y="41"/>
                      </a:cubicBezTo>
                      <a:cubicBezTo>
                        <a:pt x="408" y="42"/>
                        <a:pt x="407" y="43"/>
                        <a:pt x="406" y="45"/>
                      </a:cubicBezTo>
                      <a:cubicBezTo>
                        <a:pt x="409" y="47"/>
                        <a:pt x="407" y="46"/>
                        <a:pt x="408" y="49"/>
                      </a:cubicBezTo>
                      <a:cubicBezTo>
                        <a:pt x="409" y="49"/>
                        <a:pt x="409" y="49"/>
                        <a:pt x="410" y="48"/>
                      </a:cubicBezTo>
                      <a:cubicBezTo>
                        <a:pt x="411" y="45"/>
                        <a:pt x="409" y="47"/>
                        <a:pt x="412" y="46"/>
                      </a:cubicBezTo>
                      <a:cubicBezTo>
                        <a:pt x="413" y="50"/>
                        <a:pt x="416" y="54"/>
                        <a:pt x="421" y="56"/>
                      </a:cubicBezTo>
                      <a:cubicBezTo>
                        <a:pt x="424" y="55"/>
                        <a:pt x="424" y="55"/>
                        <a:pt x="427" y="55"/>
                      </a:cubicBezTo>
                      <a:cubicBezTo>
                        <a:pt x="427" y="54"/>
                        <a:pt x="427" y="52"/>
                        <a:pt x="427" y="50"/>
                      </a:cubicBezTo>
                      <a:cubicBezTo>
                        <a:pt x="430" y="53"/>
                        <a:pt x="428" y="53"/>
                        <a:pt x="432" y="51"/>
                      </a:cubicBezTo>
                      <a:cubicBezTo>
                        <a:pt x="429" y="50"/>
                        <a:pt x="429" y="49"/>
                        <a:pt x="432" y="46"/>
                      </a:cubicBezTo>
                      <a:cubicBezTo>
                        <a:pt x="433" y="46"/>
                        <a:pt x="433" y="46"/>
                        <a:pt x="434" y="47"/>
                      </a:cubicBezTo>
                      <a:cubicBezTo>
                        <a:pt x="436" y="54"/>
                        <a:pt x="441" y="52"/>
                        <a:pt x="447" y="58"/>
                      </a:cubicBezTo>
                      <a:cubicBezTo>
                        <a:pt x="446" y="58"/>
                        <a:pt x="445" y="58"/>
                        <a:pt x="445" y="58"/>
                      </a:cubicBezTo>
                      <a:cubicBezTo>
                        <a:pt x="445" y="59"/>
                        <a:pt x="445" y="59"/>
                        <a:pt x="445" y="60"/>
                      </a:cubicBezTo>
                      <a:cubicBezTo>
                        <a:pt x="438" y="58"/>
                        <a:pt x="434" y="62"/>
                        <a:pt x="429" y="61"/>
                      </a:cubicBezTo>
                      <a:cubicBezTo>
                        <a:pt x="428" y="58"/>
                        <a:pt x="427" y="55"/>
                        <a:pt x="424" y="58"/>
                      </a:cubicBezTo>
                      <a:cubicBezTo>
                        <a:pt x="427" y="59"/>
                        <a:pt x="428" y="57"/>
                        <a:pt x="427" y="61"/>
                      </a:cubicBezTo>
                      <a:cubicBezTo>
                        <a:pt x="427" y="61"/>
                        <a:pt x="426" y="60"/>
                        <a:pt x="425" y="60"/>
                      </a:cubicBezTo>
                      <a:cubicBezTo>
                        <a:pt x="424" y="59"/>
                        <a:pt x="422" y="58"/>
                        <a:pt x="420" y="57"/>
                      </a:cubicBezTo>
                      <a:cubicBezTo>
                        <a:pt x="418" y="59"/>
                        <a:pt x="417" y="60"/>
                        <a:pt x="417" y="64"/>
                      </a:cubicBezTo>
                      <a:cubicBezTo>
                        <a:pt x="420" y="66"/>
                        <a:pt x="418" y="64"/>
                        <a:pt x="420" y="68"/>
                      </a:cubicBezTo>
                      <a:cubicBezTo>
                        <a:pt x="418" y="67"/>
                        <a:pt x="416" y="67"/>
                        <a:pt x="414" y="67"/>
                      </a:cubicBezTo>
                      <a:cubicBezTo>
                        <a:pt x="414" y="66"/>
                        <a:pt x="414" y="66"/>
                        <a:pt x="414" y="66"/>
                      </a:cubicBezTo>
                      <a:cubicBezTo>
                        <a:pt x="416" y="64"/>
                        <a:pt x="416" y="65"/>
                        <a:pt x="415" y="62"/>
                      </a:cubicBezTo>
                      <a:cubicBezTo>
                        <a:pt x="415" y="62"/>
                        <a:pt x="414" y="62"/>
                        <a:pt x="414" y="62"/>
                      </a:cubicBezTo>
                      <a:cubicBezTo>
                        <a:pt x="414" y="64"/>
                        <a:pt x="413" y="66"/>
                        <a:pt x="413" y="69"/>
                      </a:cubicBezTo>
                      <a:cubicBezTo>
                        <a:pt x="410" y="68"/>
                        <a:pt x="407" y="67"/>
                        <a:pt x="404" y="67"/>
                      </a:cubicBezTo>
                      <a:cubicBezTo>
                        <a:pt x="406" y="70"/>
                        <a:pt x="406" y="69"/>
                        <a:pt x="405" y="72"/>
                      </a:cubicBezTo>
                      <a:cubicBezTo>
                        <a:pt x="401" y="69"/>
                        <a:pt x="397" y="70"/>
                        <a:pt x="395" y="69"/>
                      </a:cubicBezTo>
                      <a:cubicBezTo>
                        <a:pt x="398" y="65"/>
                        <a:pt x="397" y="67"/>
                        <a:pt x="399" y="63"/>
                      </a:cubicBezTo>
                      <a:cubicBezTo>
                        <a:pt x="394" y="65"/>
                        <a:pt x="393" y="66"/>
                        <a:pt x="386" y="67"/>
                      </a:cubicBezTo>
                      <a:cubicBezTo>
                        <a:pt x="387" y="67"/>
                        <a:pt x="388" y="68"/>
                        <a:pt x="389" y="69"/>
                      </a:cubicBezTo>
                      <a:cubicBezTo>
                        <a:pt x="390" y="68"/>
                        <a:pt x="391" y="68"/>
                        <a:pt x="392" y="68"/>
                      </a:cubicBezTo>
                      <a:cubicBezTo>
                        <a:pt x="392" y="69"/>
                        <a:pt x="392" y="70"/>
                        <a:pt x="392" y="72"/>
                      </a:cubicBezTo>
                      <a:cubicBezTo>
                        <a:pt x="387" y="71"/>
                        <a:pt x="388" y="71"/>
                        <a:pt x="385" y="72"/>
                      </a:cubicBezTo>
                      <a:cubicBezTo>
                        <a:pt x="392" y="73"/>
                        <a:pt x="395" y="74"/>
                        <a:pt x="399" y="77"/>
                      </a:cubicBezTo>
                      <a:cubicBezTo>
                        <a:pt x="399" y="74"/>
                        <a:pt x="399" y="75"/>
                        <a:pt x="400" y="73"/>
                      </a:cubicBezTo>
                      <a:cubicBezTo>
                        <a:pt x="400" y="75"/>
                        <a:pt x="400" y="77"/>
                        <a:pt x="400" y="78"/>
                      </a:cubicBezTo>
                      <a:cubicBezTo>
                        <a:pt x="404" y="77"/>
                        <a:pt x="402" y="78"/>
                        <a:pt x="404" y="76"/>
                      </a:cubicBezTo>
                      <a:cubicBezTo>
                        <a:pt x="402" y="76"/>
                        <a:pt x="404" y="77"/>
                        <a:pt x="401" y="75"/>
                      </a:cubicBezTo>
                      <a:cubicBezTo>
                        <a:pt x="404" y="74"/>
                        <a:pt x="406" y="73"/>
                        <a:pt x="408" y="72"/>
                      </a:cubicBezTo>
                      <a:cubicBezTo>
                        <a:pt x="408" y="72"/>
                        <a:pt x="409" y="72"/>
                        <a:pt x="409" y="72"/>
                      </a:cubicBezTo>
                      <a:cubicBezTo>
                        <a:pt x="409" y="78"/>
                        <a:pt x="410" y="79"/>
                        <a:pt x="412" y="83"/>
                      </a:cubicBezTo>
                      <a:cubicBezTo>
                        <a:pt x="415" y="82"/>
                        <a:pt x="417" y="80"/>
                        <a:pt x="420" y="79"/>
                      </a:cubicBezTo>
                      <a:cubicBezTo>
                        <a:pt x="420" y="80"/>
                        <a:pt x="421" y="82"/>
                        <a:pt x="422" y="83"/>
                      </a:cubicBezTo>
                      <a:cubicBezTo>
                        <a:pt x="426" y="80"/>
                        <a:pt x="423" y="82"/>
                        <a:pt x="427" y="81"/>
                      </a:cubicBezTo>
                      <a:cubicBezTo>
                        <a:pt x="427" y="79"/>
                        <a:pt x="427" y="77"/>
                        <a:pt x="427" y="75"/>
                      </a:cubicBezTo>
                      <a:cubicBezTo>
                        <a:pt x="429" y="75"/>
                        <a:pt x="430" y="75"/>
                        <a:pt x="431" y="75"/>
                      </a:cubicBezTo>
                      <a:cubicBezTo>
                        <a:pt x="431" y="76"/>
                        <a:pt x="431" y="76"/>
                        <a:pt x="431" y="76"/>
                      </a:cubicBezTo>
                      <a:cubicBezTo>
                        <a:pt x="431" y="78"/>
                        <a:pt x="430" y="80"/>
                        <a:pt x="429" y="81"/>
                      </a:cubicBezTo>
                      <a:cubicBezTo>
                        <a:pt x="437" y="81"/>
                        <a:pt x="441" y="78"/>
                        <a:pt x="441" y="78"/>
                      </a:cubicBezTo>
                      <a:cubicBezTo>
                        <a:pt x="440" y="76"/>
                        <a:pt x="441" y="75"/>
                        <a:pt x="439" y="76"/>
                      </a:cubicBezTo>
                      <a:cubicBezTo>
                        <a:pt x="438" y="77"/>
                        <a:pt x="438" y="78"/>
                        <a:pt x="437" y="79"/>
                      </a:cubicBezTo>
                      <a:cubicBezTo>
                        <a:pt x="437" y="78"/>
                        <a:pt x="438" y="77"/>
                        <a:pt x="438" y="76"/>
                      </a:cubicBezTo>
                      <a:cubicBezTo>
                        <a:pt x="435" y="75"/>
                        <a:pt x="438" y="75"/>
                        <a:pt x="439" y="73"/>
                      </a:cubicBezTo>
                      <a:cubicBezTo>
                        <a:pt x="442" y="73"/>
                        <a:pt x="445" y="73"/>
                        <a:pt x="448" y="73"/>
                      </a:cubicBezTo>
                      <a:cubicBezTo>
                        <a:pt x="448" y="75"/>
                        <a:pt x="448" y="76"/>
                        <a:pt x="448" y="77"/>
                      </a:cubicBezTo>
                      <a:cubicBezTo>
                        <a:pt x="450" y="75"/>
                        <a:pt x="449" y="74"/>
                        <a:pt x="449" y="71"/>
                      </a:cubicBezTo>
                      <a:cubicBezTo>
                        <a:pt x="450" y="71"/>
                        <a:pt x="450" y="71"/>
                        <a:pt x="450" y="71"/>
                      </a:cubicBezTo>
                      <a:cubicBezTo>
                        <a:pt x="451" y="71"/>
                        <a:pt x="452" y="71"/>
                        <a:pt x="453" y="72"/>
                      </a:cubicBezTo>
                      <a:cubicBezTo>
                        <a:pt x="452" y="77"/>
                        <a:pt x="451" y="75"/>
                        <a:pt x="452" y="78"/>
                      </a:cubicBezTo>
                      <a:cubicBezTo>
                        <a:pt x="455" y="79"/>
                        <a:pt x="456" y="79"/>
                        <a:pt x="458" y="80"/>
                      </a:cubicBezTo>
                      <a:cubicBezTo>
                        <a:pt x="460" y="77"/>
                        <a:pt x="460" y="81"/>
                        <a:pt x="462" y="76"/>
                      </a:cubicBezTo>
                      <a:cubicBezTo>
                        <a:pt x="463" y="78"/>
                        <a:pt x="463" y="79"/>
                        <a:pt x="465" y="80"/>
                      </a:cubicBezTo>
                      <a:cubicBezTo>
                        <a:pt x="464" y="78"/>
                        <a:pt x="462" y="75"/>
                        <a:pt x="461" y="72"/>
                      </a:cubicBezTo>
                      <a:cubicBezTo>
                        <a:pt x="465" y="73"/>
                        <a:pt x="463" y="75"/>
                        <a:pt x="467" y="72"/>
                      </a:cubicBezTo>
                      <a:cubicBezTo>
                        <a:pt x="463" y="70"/>
                        <a:pt x="465" y="73"/>
                        <a:pt x="465" y="69"/>
                      </a:cubicBezTo>
                      <a:cubicBezTo>
                        <a:pt x="467" y="70"/>
                        <a:pt x="470" y="69"/>
                        <a:pt x="468" y="64"/>
                      </a:cubicBezTo>
                      <a:cubicBezTo>
                        <a:pt x="470" y="66"/>
                        <a:pt x="469" y="65"/>
                        <a:pt x="47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0" name="Freeform 18">
                  <a:extLst>
                    <a:ext uri="{FF2B5EF4-FFF2-40B4-BE49-F238E27FC236}">
                      <a16:creationId xmlns:a16="http://schemas.microsoft.com/office/drawing/2014/main" id="{336ABA5F-C604-4E40-B478-051A143DDABF}"/>
                    </a:ext>
                  </a:extLst>
                </p:cNvPr>
                <p:cNvSpPr/>
                <p:nvPr/>
              </p:nvSpPr>
              <p:spPr bwMode="auto">
                <a:xfrm>
                  <a:off x="3743" y="1989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1" name="Freeform 19">
                  <a:extLst>
                    <a:ext uri="{FF2B5EF4-FFF2-40B4-BE49-F238E27FC236}">
                      <a16:creationId xmlns:a16="http://schemas.microsoft.com/office/drawing/2014/main" id="{A00A9ADD-4DDC-437A-B292-3651B34D7387}"/>
                    </a:ext>
                  </a:extLst>
                </p:cNvPr>
                <p:cNvSpPr/>
                <p:nvPr/>
              </p:nvSpPr>
              <p:spPr bwMode="auto">
                <a:xfrm>
                  <a:off x="4243" y="198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2" name="Freeform 20">
                  <a:extLst>
                    <a:ext uri="{FF2B5EF4-FFF2-40B4-BE49-F238E27FC236}">
                      <a16:creationId xmlns:a16="http://schemas.microsoft.com/office/drawing/2014/main" id="{70D60E6A-82C7-40EB-890C-C6F7FBB751C3}"/>
                    </a:ext>
                  </a:extLst>
                </p:cNvPr>
                <p:cNvSpPr/>
                <p:nvPr/>
              </p:nvSpPr>
              <p:spPr bwMode="auto">
                <a:xfrm>
                  <a:off x="4312" y="1989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5 w 7"/>
                    <a:gd name="T7" fmla="*/ 1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6" y="1"/>
                        <a:pt x="5" y="1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3" name="Freeform 21">
                  <a:extLst>
                    <a:ext uri="{FF2B5EF4-FFF2-40B4-BE49-F238E27FC236}">
                      <a16:creationId xmlns:a16="http://schemas.microsoft.com/office/drawing/2014/main" id="{010370D8-06E8-4684-8B12-9E4E5446DBE1}"/>
                    </a:ext>
                  </a:extLst>
                </p:cNvPr>
                <p:cNvSpPr/>
                <p:nvPr/>
              </p:nvSpPr>
              <p:spPr bwMode="auto">
                <a:xfrm>
                  <a:off x="3579" y="1992"/>
                  <a:ext cx="22" cy="7"/>
                </a:xfrm>
                <a:custGeom>
                  <a:avLst/>
                  <a:gdLst>
                    <a:gd name="T0" fmla="*/ 1 w 9"/>
                    <a:gd name="T1" fmla="*/ 0 h 3"/>
                    <a:gd name="T2" fmla="*/ 9 w 9"/>
                    <a:gd name="T3" fmla="*/ 1 h 3"/>
                    <a:gd name="T4" fmla="*/ 8 w 9"/>
                    <a:gd name="T5" fmla="*/ 3 h 3"/>
                    <a:gd name="T6" fmla="*/ 7 w 9"/>
                    <a:gd name="T7" fmla="*/ 3 h 3"/>
                    <a:gd name="T8" fmla="*/ 1 w 9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">
                      <a:moveTo>
                        <a:pt x="1" y="0"/>
                      </a:move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4" name="Freeform 22">
                  <a:extLst>
                    <a:ext uri="{FF2B5EF4-FFF2-40B4-BE49-F238E27FC236}">
                      <a16:creationId xmlns:a16="http://schemas.microsoft.com/office/drawing/2014/main" id="{595C8D5B-948D-4106-9720-71C3BF9E0A1C}"/>
                    </a:ext>
                  </a:extLst>
                </p:cNvPr>
                <p:cNvSpPr/>
                <p:nvPr/>
              </p:nvSpPr>
              <p:spPr bwMode="auto">
                <a:xfrm>
                  <a:off x="3612" y="1992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2" y="1"/>
                        <a:pt x="4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5" name="Freeform 23">
                  <a:extLst>
                    <a:ext uri="{FF2B5EF4-FFF2-40B4-BE49-F238E27FC236}">
                      <a16:creationId xmlns:a16="http://schemas.microsoft.com/office/drawing/2014/main" id="{B6DB6486-E0FD-4281-994B-0C6DFE972915}"/>
                    </a:ext>
                  </a:extLst>
                </p:cNvPr>
                <p:cNvSpPr/>
                <p:nvPr/>
              </p:nvSpPr>
              <p:spPr bwMode="auto">
                <a:xfrm>
                  <a:off x="4181" y="1992"/>
                  <a:ext cx="19" cy="7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2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4" y="0"/>
                        <a:pt x="6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6" name="Freeform 24">
                  <a:extLst>
                    <a:ext uri="{FF2B5EF4-FFF2-40B4-BE49-F238E27FC236}">
                      <a16:creationId xmlns:a16="http://schemas.microsoft.com/office/drawing/2014/main" id="{839F4F95-31E6-41D2-BA3B-74E381860A72}"/>
                    </a:ext>
                  </a:extLst>
                </p:cNvPr>
                <p:cNvSpPr/>
                <p:nvPr/>
              </p:nvSpPr>
              <p:spPr bwMode="auto">
                <a:xfrm>
                  <a:off x="4205" y="1992"/>
                  <a:ext cx="3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7" name="Freeform 25">
                  <a:extLst>
                    <a:ext uri="{FF2B5EF4-FFF2-40B4-BE49-F238E27FC236}">
                      <a16:creationId xmlns:a16="http://schemas.microsoft.com/office/drawing/2014/main" id="{F9BF1A77-7A56-482D-A9FE-6E42D65CC7AE}"/>
                    </a:ext>
                  </a:extLst>
                </p:cNvPr>
                <p:cNvSpPr/>
                <p:nvPr/>
              </p:nvSpPr>
              <p:spPr bwMode="auto">
                <a:xfrm>
                  <a:off x="4215" y="1992"/>
                  <a:ext cx="16" cy="4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6 w 7"/>
                    <a:gd name="T5" fmla="*/ 2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3" y="0"/>
                        <a:pt x="5" y="0"/>
                        <a:pt x="7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Freeform 26">
                  <a:extLst>
                    <a:ext uri="{FF2B5EF4-FFF2-40B4-BE49-F238E27FC236}">
                      <a16:creationId xmlns:a16="http://schemas.microsoft.com/office/drawing/2014/main" id="{FA38AFE9-5FE6-438F-9F78-714E2D859584}"/>
                    </a:ext>
                  </a:extLst>
                </p:cNvPr>
                <p:cNvSpPr/>
                <p:nvPr/>
              </p:nvSpPr>
              <p:spPr bwMode="auto">
                <a:xfrm>
                  <a:off x="4257" y="199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1"/>
                        <a:pt x="3" y="1"/>
                        <a:pt x="4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9" name="Freeform 27">
                  <a:extLst>
                    <a:ext uri="{FF2B5EF4-FFF2-40B4-BE49-F238E27FC236}">
                      <a16:creationId xmlns:a16="http://schemas.microsoft.com/office/drawing/2014/main" id="{BB37803D-4AB6-47DC-AFCC-7802D0B48F90}"/>
                    </a:ext>
                  </a:extLst>
                </p:cNvPr>
                <p:cNvSpPr/>
                <p:nvPr/>
              </p:nvSpPr>
              <p:spPr bwMode="auto">
                <a:xfrm>
                  <a:off x="3110" y="199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0" name="Freeform 28">
                  <a:extLst>
                    <a:ext uri="{FF2B5EF4-FFF2-40B4-BE49-F238E27FC236}">
                      <a16:creationId xmlns:a16="http://schemas.microsoft.com/office/drawing/2014/main" id="{8634B5FD-E73E-4FC3-B74E-F9490A3F858D}"/>
                    </a:ext>
                  </a:extLst>
                </p:cNvPr>
                <p:cNvSpPr/>
                <p:nvPr/>
              </p:nvSpPr>
              <p:spPr bwMode="auto">
                <a:xfrm>
                  <a:off x="3489" y="1994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1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1" name="Freeform 29">
                  <a:extLst>
                    <a:ext uri="{FF2B5EF4-FFF2-40B4-BE49-F238E27FC236}">
                      <a16:creationId xmlns:a16="http://schemas.microsoft.com/office/drawing/2014/main" id="{5AE3CE58-FEC1-459E-9480-E55447016E4C}"/>
                    </a:ext>
                  </a:extLst>
                </p:cNvPr>
                <p:cNvSpPr/>
                <p:nvPr/>
              </p:nvSpPr>
              <p:spPr bwMode="auto">
                <a:xfrm>
                  <a:off x="3508" y="199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3 w 3"/>
                    <a:gd name="T5" fmla="*/ 2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2" name="Freeform 30">
                  <a:extLst>
                    <a:ext uri="{FF2B5EF4-FFF2-40B4-BE49-F238E27FC236}">
                      <a16:creationId xmlns:a16="http://schemas.microsoft.com/office/drawing/2014/main" id="{AB1A8185-6CB7-4059-81C9-0131DB6CEDD0}"/>
                    </a:ext>
                  </a:extLst>
                </p:cNvPr>
                <p:cNvSpPr/>
                <p:nvPr/>
              </p:nvSpPr>
              <p:spPr bwMode="auto">
                <a:xfrm>
                  <a:off x="3556" y="199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3" name="Freeform 31">
                  <a:extLst>
                    <a:ext uri="{FF2B5EF4-FFF2-40B4-BE49-F238E27FC236}">
                      <a16:creationId xmlns:a16="http://schemas.microsoft.com/office/drawing/2014/main" id="{60B84F64-A955-4651-8181-B2FF7BD27763}"/>
                    </a:ext>
                  </a:extLst>
                </p:cNvPr>
                <p:cNvSpPr/>
                <p:nvPr/>
              </p:nvSpPr>
              <p:spPr bwMode="auto">
                <a:xfrm>
                  <a:off x="3567" y="199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4" name="Freeform 32">
                  <a:extLst>
                    <a:ext uri="{FF2B5EF4-FFF2-40B4-BE49-F238E27FC236}">
                      <a16:creationId xmlns:a16="http://schemas.microsoft.com/office/drawing/2014/main" id="{3367B9B0-5C97-474E-B9CB-03F64C3EEE21}"/>
                    </a:ext>
                  </a:extLst>
                </p:cNvPr>
                <p:cNvSpPr/>
                <p:nvPr/>
              </p:nvSpPr>
              <p:spPr bwMode="auto">
                <a:xfrm>
                  <a:off x="4127" y="1996"/>
                  <a:ext cx="24" cy="15"/>
                </a:xfrm>
                <a:custGeom>
                  <a:avLst/>
                  <a:gdLst>
                    <a:gd name="T0" fmla="*/ 0 w 10"/>
                    <a:gd name="T1" fmla="*/ 0 h 6"/>
                    <a:gd name="T2" fmla="*/ 10 w 10"/>
                    <a:gd name="T3" fmla="*/ 0 h 6"/>
                    <a:gd name="T4" fmla="*/ 10 w 10"/>
                    <a:gd name="T5" fmla="*/ 1 h 6"/>
                    <a:gd name="T6" fmla="*/ 9 w 10"/>
                    <a:gd name="T7" fmla="*/ 1 h 6"/>
                    <a:gd name="T8" fmla="*/ 1 w 10"/>
                    <a:gd name="T9" fmla="*/ 6 h 6"/>
                    <a:gd name="T10" fmla="*/ 1 w 10"/>
                    <a:gd name="T11" fmla="*/ 4 h 6"/>
                    <a:gd name="T12" fmla="*/ 0 w 10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cubicBezTo>
                        <a:pt x="3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6" y="3"/>
                        <a:pt x="3" y="4"/>
                        <a:pt x="1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5" name="Freeform 33">
                  <a:extLst>
                    <a:ext uri="{FF2B5EF4-FFF2-40B4-BE49-F238E27FC236}">
                      <a16:creationId xmlns:a16="http://schemas.microsoft.com/office/drawing/2014/main" id="{2F5D4139-70A9-4767-BA1E-48A772192664}"/>
                    </a:ext>
                  </a:extLst>
                </p:cNvPr>
                <p:cNvSpPr/>
                <p:nvPr/>
              </p:nvSpPr>
              <p:spPr bwMode="auto">
                <a:xfrm>
                  <a:off x="4243" y="1996"/>
                  <a:ext cx="12" cy="10"/>
                </a:xfrm>
                <a:custGeom>
                  <a:avLst/>
                  <a:gdLst>
                    <a:gd name="T0" fmla="*/ 3 w 5"/>
                    <a:gd name="T1" fmla="*/ 0 h 4"/>
                    <a:gd name="T2" fmla="*/ 4 w 5"/>
                    <a:gd name="T3" fmla="*/ 4 h 4"/>
                    <a:gd name="T4" fmla="*/ 0 w 5"/>
                    <a:gd name="T5" fmla="*/ 2 h 4"/>
                    <a:gd name="T6" fmla="*/ 3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5" y="2"/>
                        <a:pt x="3" y="1"/>
                        <a:pt x="4" y="4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6" name="Freeform 34">
                  <a:extLst>
                    <a:ext uri="{FF2B5EF4-FFF2-40B4-BE49-F238E27FC236}">
                      <a16:creationId xmlns:a16="http://schemas.microsoft.com/office/drawing/2014/main" id="{C3D0BF94-4AF6-4365-9C9E-7C6747A017E1}"/>
                    </a:ext>
                  </a:extLst>
                </p:cNvPr>
                <p:cNvSpPr/>
                <p:nvPr/>
              </p:nvSpPr>
              <p:spPr bwMode="auto">
                <a:xfrm>
                  <a:off x="4262" y="1996"/>
                  <a:ext cx="19" cy="24"/>
                </a:xfrm>
                <a:custGeom>
                  <a:avLst/>
                  <a:gdLst>
                    <a:gd name="T0" fmla="*/ 1 w 8"/>
                    <a:gd name="T1" fmla="*/ 0 h 10"/>
                    <a:gd name="T2" fmla="*/ 8 w 8"/>
                    <a:gd name="T3" fmla="*/ 8 h 10"/>
                    <a:gd name="T4" fmla="*/ 1 w 8"/>
                    <a:gd name="T5" fmla="*/ 10 h 10"/>
                    <a:gd name="T6" fmla="*/ 0 w 8"/>
                    <a:gd name="T7" fmla="*/ 6 h 10"/>
                    <a:gd name="T8" fmla="*/ 1 w 8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1" y="0"/>
                      </a:moveTo>
                      <a:cubicBezTo>
                        <a:pt x="5" y="2"/>
                        <a:pt x="8" y="6"/>
                        <a:pt x="8" y="8"/>
                      </a:cubicBezTo>
                      <a:cubicBezTo>
                        <a:pt x="6" y="8"/>
                        <a:pt x="4" y="9"/>
                        <a:pt x="1" y="10"/>
                      </a:cubicBezTo>
                      <a:cubicBezTo>
                        <a:pt x="1" y="8"/>
                        <a:pt x="1" y="7"/>
                        <a:pt x="0" y="6"/>
                      </a:cubicBezTo>
                      <a:cubicBezTo>
                        <a:pt x="4" y="3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7" name="Freeform 35">
                  <a:extLst>
                    <a:ext uri="{FF2B5EF4-FFF2-40B4-BE49-F238E27FC236}">
                      <a16:creationId xmlns:a16="http://schemas.microsoft.com/office/drawing/2014/main" id="{2ED32315-EE75-4417-9445-F898E8953922}"/>
                    </a:ext>
                  </a:extLst>
                </p:cNvPr>
                <p:cNvSpPr/>
                <p:nvPr/>
              </p:nvSpPr>
              <p:spPr bwMode="auto">
                <a:xfrm>
                  <a:off x="4224" y="1999"/>
                  <a:ext cx="17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0 h 3"/>
                    <a:gd name="T4" fmla="*/ 4 w 7"/>
                    <a:gd name="T5" fmla="*/ 1 h 3"/>
                    <a:gd name="T6" fmla="*/ 5 w 7"/>
                    <a:gd name="T7" fmla="*/ 3 h 3"/>
                    <a:gd name="T8" fmla="*/ 0 w 7"/>
                    <a:gd name="T9" fmla="*/ 3 h 3"/>
                    <a:gd name="T10" fmla="*/ 1 w 7"/>
                    <a:gd name="T11" fmla="*/ 1 h 3"/>
                    <a:gd name="T12" fmla="*/ 3 w 7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0"/>
                        <a:pt x="6" y="0"/>
                        <a:pt x="7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8" name="Freeform 36">
                  <a:extLst>
                    <a:ext uri="{FF2B5EF4-FFF2-40B4-BE49-F238E27FC236}">
                      <a16:creationId xmlns:a16="http://schemas.microsoft.com/office/drawing/2014/main" id="{E25F0768-0B94-4397-8CBD-E867B68345AD}"/>
                    </a:ext>
                  </a:extLst>
                </p:cNvPr>
                <p:cNvSpPr/>
                <p:nvPr/>
              </p:nvSpPr>
              <p:spPr bwMode="auto">
                <a:xfrm>
                  <a:off x="4260" y="1999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B679EE3D-FBE3-4CB1-A462-52D4B2ED878A}"/>
                    </a:ext>
                  </a:extLst>
                </p:cNvPr>
                <p:cNvSpPr/>
                <p:nvPr/>
              </p:nvSpPr>
              <p:spPr bwMode="auto">
                <a:xfrm>
                  <a:off x="4141" y="2001"/>
                  <a:ext cx="74" cy="10"/>
                </a:xfrm>
                <a:custGeom>
                  <a:avLst/>
                  <a:gdLst>
                    <a:gd name="T0" fmla="*/ 3 w 31"/>
                    <a:gd name="T1" fmla="*/ 0 h 4"/>
                    <a:gd name="T2" fmla="*/ 31 w 31"/>
                    <a:gd name="T3" fmla="*/ 2 h 4"/>
                    <a:gd name="T4" fmla="*/ 0 w 31"/>
                    <a:gd name="T5" fmla="*/ 3 h 4"/>
                    <a:gd name="T6" fmla="*/ 3 w 3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4">
                      <a:moveTo>
                        <a:pt x="3" y="0"/>
                      </a:moveTo>
                      <a:cubicBezTo>
                        <a:pt x="13" y="1"/>
                        <a:pt x="22" y="1"/>
                        <a:pt x="31" y="2"/>
                      </a:cubicBezTo>
                      <a:cubicBezTo>
                        <a:pt x="21" y="2"/>
                        <a:pt x="10" y="3"/>
                        <a:pt x="0" y="3"/>
                      </a:cubicBezTo>
                      <a:cubicBezTo>
                        <a:pt x="4" y="2"/>
                        <a:pt x="2" y="4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64050DDF-9140-4E38-A351-6D8FA48C8DD1}"/>
                    </a:ext>
                  </a:extLst>
                </p:cNvPr>
                <p:cNvSpPr/>
                <p:nvPr/>
              </p:nvSpPr>
              <p:spPr bwMode="auto">
                <a:xfrm>
                  <a:off x="4295" y="2001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1" name="Freeform 39">
                  <a:extLst>
                    <a:ext uri="{FF2B5EF4-FFF2-40B4-BE49-F238E27FC236}">
                      <a16:creationId xmlns:a16="http://schemas.microsoft.com/office/drawing/2014/main" id="{92BC243E-C88A-498C-BD02-E56712A13F73}"/>
                    </a:ext>
                  </a:extLst>
                </p:cNvPr>
                <p:cNvSpPr/>
                <p:nvPr/>
              </p:nvSpPr>
              <p:spPr bwMode="auto">
                <a:xfrm>
                  <a:off x="4345" y="2001"/>
                  <a:ext cx="38" cy="15"/>
                </a:xfrm>
                <a:custGeom>
                  <a:avLst/>
                  <a:gdLst>
                    <a:gd name="T0" fmla="*/ 7 w 16"/>
                    <a:gd name="T1" fmla="*/ 0 h 6"/>
                    <a:gd name="T2" fmla="*/ 11 w 16"/>
                    <a:gd name="T3" fmla="*/ 3 h 6"/>
                    <a:gd name="T4" fmla="*/ 16 w 16"/>
                    <a:gd name="T5" fmla="*/ 4 h 6"/>
                    <a:gd name="T6" fmla="*/ 1 w 16"/>
                    <a:gd name="T7" fmla="*/ 6 h 6"/>
                    <a:gd name="T8" fmla="*/ 0 w 16"/>
                    <a:gd name="T9" fmla="*/ 1 h 6"/>
                    <a:gd name="T10" fmla="*/ 7 w 16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6">
                      <a:moveTo>
                        <a:pt x="7" y="0"/>
                      </a:moveTo>
                      <a:cubicBezTo>
                        <a:pt x="10" y="2"/>
                        <a:pt x="6" y="2"/>
                        <a:pt x="11" y="3"/>
                      </a:cubicBezTo>
                      <a:cubicBezTo>
                        <a:pt x="14" y="0"/>
                        <a:pt x="14" y="1"/>
                        <a:pt x="16" y="4"/>
                      </a:cubicBezTo>
                      <a:cubicBezTo>
                        <a:pt x="11" y="5"/>
                        <a:pt x="6" y="5"/>
                        <a:pt x="1" y="6"/>
                      </a:cubicBez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2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2" name="Freeform 40">
                  <a:extLst>
                    <a:ext uri="{FF2B5EF4-FFF2-40B4-BE49-F238E27FC236}">
                      <a16:creationId xmlns:a16="http://schemas.microsoft.com/office/drawing/2014/main" id="{258B0E1C-2212-4C6F-9AF4-9CE3AC90E767}"/>
                    </a:ext>
                  </a:extLst>
                </p:cNvPr>
                <p:cNvSpPr/>
                <p:nvPr/>
              </p:nvSpPr>
              <p:spPr bwMode="auto">
                <a:xfrm>
                  <a:off x="4419" y="2001"/>
                  <a:ext cx="16" cy="3"/>
                </a:xfrm>
                <a:custGeom>
                  <a:avLst/>
                  <a:gdLst>
                    <a:gd name="T0" fmla="*/ 0 w 7"/>
                    <a:gd name="T1" fmla="*/ 0 h 1"/>
                    <a:gd name="T2" fmla="*/ 7 w 7"/>
                    <a:gd name="T3" fmla="*/ 1 h 1"/>
                    <a:gd name="T4" fmla="*/ 0 w 7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cubicBezTo>
                        <a:pt x="2" y="0"/>
                        <a:pt x="5" y="1"/>
                        <a:pt x="7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3" name="Freeform 41">
                  <a:extLst>
                    <a:ext uri="{FF2B5EF4-FFF2-40B4-BE49-F238E27FC236}">
                      <a16:creationId xmlns:a16="http://schemas.microsoft.com/office/drawing/2014/main" id="{72A4911E-B9FC-42FC-A3D6-62B4C8D50E76}"/>
                    </a:ext>
                  </a:extLst>
                </p:cNvPr>
                <p:cNvSpPr/>
                <p:nvPr/>
              </p:nvSpPr>
              <p:spPr bwMode="auto">
                <a:xfrm>
                  <a:off x="3885" y="2004"/>
                  <a:ext cx="14" cy="14"/>
                </a:xfrm>
                <a:custGeom>
                  <a:avLst/>
                  <a:gdLst>
                    <a:gd name="T0" fmla="*/ 4 w 6"/>
                    <a:gd name="T1" fmla="*/ 0 h 6"/>
                    <a:gd name="T2" fmla="*/ 5 w 6"/>
                    <a:gd name="T3" fmla="*/ 6 h 6"/>
                    <a:gd name="T4" fmla="*/ 0 w 6"/>
                    <a:gd name="T5" fmla="*/ 4 h 6"/>
                    <a:gd name="T6" fmla="*/ 5 w 6"/>
                    <a:gd name="T7" fmla="*/ 4 h 6"/>
                    <a:gd name="T8" fmla="*/ 5 w 6"/>
                    <a:gd name="T9" fmla="*/ 2 h 6"/>
                    <a:gd name="T10" fmla="*/ 3 w 6"/>
                    <a:gd name="T11" fmla="*/ 2 h 6"/>
                    <a:gd name="T12" fmla="*/ 4 w 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6" y="2"/>
                        <a:pt x="6" y="2"/>
                        <a:pt x="5" y="6"/>
                      </a:cubicBezTo>
                      <a:cubicBezTo>
                        <a:pt x="1" y="5"/>
                        <a:pt x="2" y="5"/>
                        <a:pt x="0" y="4"/>
                      </a:cubicBezTo>
                      <a:cubicBezTo>
                        <a:pt x="2" y="4"/>
                        <a:pt x="3" y="4"/>
                        <a:pt x="5" y="4"/>
                      </a:cubicBezTo>
                      <a:cubicBezTo>
                        <a:pt x="5" y="3"/>
                        <a:pt x="5" y="3"/>
                        <a:pt x="5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4" name="Freeform 42">
                  <a:extLst>
                    <a:ext uri="{FF2B5EF4-FFF2-40B4-BE49-F238E27FC236}">
                      <a16:creationId xmlns:a16="http://schemas.microsoft.com/office/drawing/2014/main" id="{25AEB536-EEAD-4D91-9FE6-2C85B8EF2865}"/>
                    </a:ext>
                  </a:extLst>
                </p:cNvPr>
                <p:cNvSpPr/>
                <p:nvPr/>
              </p:nvSpPr>
              <p:spPr bwMode="auto">
                <a:xfrm>
                  <a:off x="3914" y="2004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5" name="Freeform 43">
                  <a:extLst>
                    <a:ext uri="{FF2B5EF4-FFF2-40B4-BE49-F238E27FC236}">
                      <a16:creationId xmlns:a16="http://schemas.microsoft.com/office/drawing/2014/main" id="{64397398-4264-4C53-A2D1-F3E94F456234}"/>
                    </a:ext>
                  </a:extLst>
                </p:cNvPr>
                <p:cNvSpPr/>
                <p:nvPr/>
              </p:nvSpPr>
              <p:spPr bwMode="auto">
                <a:xfrm>
                  <a:off x="4032" y="2004"/>
                  <a:ext cx="5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2" y="0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4">
                  <a:extLst>
                    <a:ext uri="{FF2B5EF4-FFF2-40B4-BE49-F238E27FC236}">
                      <a16:creationId xmlns:a16="http://schemas.microsoft.com/office/drawing/2014/main" id="{B825F6D6-0BC2-4AB4-9F9D-21A264E82829}"/>
                    </a:ext>
                  </a:extLst>
                </p:cNvPr>
                <p:cNvSpPr/>
                <p:nvPr/>
              </p:nvSpPr>
              <p:spPr bwMode="auto">
                <a:xfrm>
                  <a:off x="4388" y="2004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5">
                  <a:extLst>
                    <a:ext uri="{FF2B5EF4-FFF2-40B4-BE49-F238E27FC236}">
                      <a16:creationId xmlns:a16="http://schemas.microsoft.com/office/drawing/2014/main" id="{830F73B6-7F59-438A-888E-2321733CEA3E}"/>
                    </a:ext>
                  </a:extLst>
                </p:cNvPr>
                <p:cNvSpPr/>
                <p:nvPr/>
              </p:nvSpPr>
              <p:spPr bwMode="auto">
                <a:xfrm>
                  <a:off x="3873" y="20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Freeform 46">
                  <a:extLst>
                    <a:ext uri="{FF2B5EF4-FFF2-40B4-BE49-F238E27FC236}">
                      <a16:creationId xmlns:a16="http://schemas.microsoft.com/office/drawing/2014/main" id="{C9895FAB-2D3F-427A-B738-28735E198B35}"/>
                    </a:ext>
                  </a:extLst>
                </p:cNvPr>
                <p:cNvSpPr/>
                <p:nvPr/>
              </p:nvSpPr>
              <p:spPr bwMode="auto">
                <a:xfrm>
                  <a:off x="4077" y="2006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2 h 3"/>
                    <a:gd name="T4" fmla="*/ 0 w 10"/>
                    <a:gd name="T5" fmla="*/ 1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2"/>
                      </a:cubicBezTo>
                      <a:cubicBezTo>
                        <a:pt x="5" y="2"/>
                        <a:pt x="2" y="3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47">
                  <a:extLst>
                    <a:ext uri="{FF2B5EF4-FFF2-40B4-BE49-F238E27FC236}">
                      <a16:creationId xmlns:a16="http://schemas.microsoft.com/office/drawing/2014/main" id="{E5363313-C925-4102-8D1A-B6486F61DF9B}"/>
                    </a:ext>
                  </a:extLst>
                </p:cNvPr>
                <p:cNvSpPr/>
                <p:nvPr/>
              </p:nvSpPr>
              <p:spPr bwMode="auto">
                <a:xfrm>
                  <a:off x="4340" y="2006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Freeform 48">
                  <a:extLst>
                    <a:ext uri="{FF2B5EF4-FFF2-40B4-BE49-F238E27FC236}">
                      <a16:creationId xmlns:a16="http://schemas.microsoft.com/office/drawing/2014/main" id="{342880DC-2C19-4134-AF15-4FE7F8B609B9}"/>
                    </a:ext>
                  </a:extLst>
                </p:cNvPr>
                <p:cNvSpPr/>
                <p:nvPr/>
              </p:nvSpPr>
              <p:spPr bwMode="auto">
                <a:xfrm>
                  <a:off x="3617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7FE8F293-7387-4D76-A057-90687B59C765}"/>
                    </a:ext>
                  </a:extLst>
                </p:cNvPr>
                <p:cNvSpPr/>
                <p:nvPr/>
              </p:nvSpPr>
              <p:spPr bwMode="auto">
                <a:xfrm>
                  <a:off x="4046" y="200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Freeform 50">
                  <a:extLst>
                    <a:ext uri="{FF2B5EF4-FFF2-40B4-BE49-F238E27FC236}">
                      <a16:creationId xmlns:a16="http://schemas.microsoft.com/office/drawing/2014/main" id="{45299072-E058-4AFE-BFAC-C4CC36CA4A6E}"/>
                    </a:ext>
                  </a:extLst>
                </p:cNvPr>
                <p:cNvSpPr/>
                <p:nvPr/>
              </p:nvSpPr>
              <p:spPr bwMode="auto">
                <a:xfrm>
                  <a:off x="4108" y="200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Freeform 51">
                  <a:extLst>
                    <a:ext uri="{FF2B5EF4-FFF2-40B4-BE49-F238E27FC236}">
                      <a16:creationId xmlns:a16="http://schemas.microsoft.com/office/drawing/2014/main" id="{63FC54A3-5469-4356-B6E1-E2A3A545F761}"/>
                    </a:ext>
                  </a:extLst>
                </p:cNvPr>
                <p:cNvSpPr/>
                <p:nvPr/>
              </p:nvSpPr>
              <p:spPr bwMode="auto">
                <a:xfrm>
                  <a:off x="4117" y="2008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Freeform 52">
                  <a:extLst>
                    <a:ext uri="{FF2B5EF4-FFF2-40B4-BE49-F238E27FC236}">
                      <a16:creationId xmlns:a16="http://schemas.microsoft.com/office/drawing/2014/main" id="{871F17EC-2840-440B-906D-02CC9E609755}"/>
                    </a:ext>
                  </a:extLst>
                </p:cNvPr>
                <p:cNvSpPr/>
                <p:nvPr/>
              </p:nvSpPr>
              <p:spPr bwMode="auto">
                <a:xfrm>
                  <a:off x="3961" y="201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2"/>
                        <a:pt x="3" y="1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3">
                  <a:extLst>
                    <a:ext uri="{FF2B5EF4-FFF2-40B4-BE49-F238E27FC236}">
                      <a16:creationId xmlns:a16="http://schemas.microsoft.com/office/drawing/2014/main" id="{39AFFB06-800B-4EA7-A110-4735D603FE46}"/>
                    </a:ext>
                  </a:extLst>
                </p:cNvPr>
                <p:cNvSpPr/>
                <p:nvPr/>
              </p:nvSpPr>
              <p:spPr bwMode="auto">
                <a:xfrm>
                  <a:off x="4146" y="2008"/>
                  <a:ext cx="88" cy="20"/>
                </a:xfrm>
                <a:custGeom>
                  <a:avLst/>
                  <a:gdLst>
                    <a:gd name="T0" fmla="*/ 16 w 37"/>
                    <a:gd name="T1" fmla="*/ 1 h 8"/>
                    <a:gd name="T2" fmla="*/ 37 w 37"/>
                    <a:gd name="T3" fmla="*/ 5 h 8"/>
                    <a:gd name="T4" fmla="*/ 37 w 37"/>
                    <a:gd name="T5" fmla="*/ 6 h 8"/>
                    <a:gd name="T6" fmla="*/ 36 w 37"/>
                    <a:gd name="T7" fmla="*/ 6 h 8"/>
                    <a:gd name="T8" fmla="*/ 0 w 37"/>
                    <a:gd name="T9" fmla="*/ 8 h 8"/>
                    <a:gd name="T10" fmla="*/ 16 w 3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8">
                      <a:moveTo>
                        <a:pt x="16" y="1"/>
                      </a:moveTo>
                      <a:cubicBezTo>
                        <a:pt x="23" y="6"/>
                        <a:pt x="28" y="0"/>
                        <a:pt x="37" y="5"/>
                      </a:cubicBezTo>
                      <a:cubicBezTo>
                        <a:pt x="37" y="5"/>
                        <a:pt x="37" y="5"/>
                        <a:pt x="37" y="6"/>
                      </a:cubicBezTo>
                      <a:cubicBezTo>
                        <a:pt x="37" y="6"/>
                        <a:pt x="36" y="6"/>
                        <a:pt x="36" y="6"/>
                      </a:cubicBezTo>
                      <a:cubicBezTo>
                        <a:pt x="24" y="6"/>
                        <a:pt x="12" y="7"/>
                        <a:pt x="0" y="8"/>
                      </a:cubicBezTo>
                      <a:cubicBezTo>
                        <a:pt x="4" y="3"/>
                        <a:pt x="12" y="7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6" name="Freeform 54">
                  <a:extLst>
                    <a:ext uri="{FF2B5EF4-FFF2-40B4-BE49-F238E27FC236}">
                      <a16:creationId xmlns:a16="http://schemas.microsoft.com/office/drawing/2014/main" id="{8894C3AB-C89B-4AE8-8083-76CECE2CB760}"/>
                    </a:ext>
                  </a:extLst>
                </p:cNvPr>
                <p:cNvSpPr/>
                <p:nvPr/>
              </p:nvSpPr>
              <p:spPr bwMode="auto">
                <a:xfrm>
                  <a:off x="4245" y="2011"/>
                  <a:ext cx="17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0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4" y="1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7" name="Freeform 55">
                  <a:extLst>
                    <a:ext uri="{FF2B5EF4-FFF2-40B4-BE49-F238E27FC236}">
                      <a16:creationId xmlns:a16="http://schemas.microsoft.com/office/drawing/2014/main" id="{6ACCB0CA-D698-41DC-AFCF-FFD101EA1B6B}"/>
                    </a:ext>
                  </a:extLst>
                </p:cNvPr>
                <p:cNvSpPr/>
                <p:nvPr/>
              </p:nvSpPr>
              <p:spPr bwMode="auto">
                <a:xfrm>
                  <a:off x="3978" y="2013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8" name="Freeform 56">
                  <a:extLst>
                    <a:ext uri="{FF2B5EF4-FFF2-40B4-BE49-F238E27FC236}">
                      <a16:creationId xmlns:a16="http://schemas.microsoft.com/office/drawing/2014/main" id="{CB554313-FD1B-48B5-B2F5-26B19E3F7BAB}"/>
                    </a:ext>
                  </a:extLst>
                </p:cNvPr>
                <p:cNvSpPr/>
                <p:nvPr/>
              </p:nvSpPr>
              <p:spPr bwMode="auto">
                <a:xfrm>
                  <a:off x="4006" y="201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9" name="Freeform 57">
                  <a:extLst>
                    <a:ext uri="{FF2B5EF4-FFF2-40B4-BE49-F238E27FC236}">
                      <a16:creationId xmlns:a16="http://schemas.microsoft.com/office/drawing/2014/main" id="{7978A1F1-FA6E-4507-974C-447B62713BA7}"/>
                    </a:ext>
                  </a:extLst>
                </p:cNvPr>
                <p:cNvSpPr/>
                <p:nvPr/>
              </p:nvSpPr>
              <p:spPr bwMode="auto">
                <a:xfrm>
                  <a:off x="4034" y="2013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0" name="Freeform 58">
                  <a:extLst>
                    <a:ext uri="{FF2B5EF4-FFF2-40B4-BE49-F238E27FC236}">
                      <a16:creationId xmlns:a16="http://schemas.microsoft.com/office/drawing/2014/main" id="{BDB52B6F-5A4D-420D-939A-ABC4A57E4554}"/>
                    </a:ext>
                  </a:extLst>
                </p:cNvPr>
                <p:cNvSpPr/>
                <p:nvPr/>
              </p:nvSpPr>
              <p:spPr bwMode="auto">
                <a:xfrm>
                  <a:off x="4298" y="20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1" name="Freeform 59">
                  <a:extLst>
                    <a:ext uri="{FF2B5EF4-FFF2-40B4-BE49-F238E27FC236}">
                      <a16:creationId xmlns:a16="http://schemas.microsoft.com/office/drawing/2014/main" id="{831067A5-DFD6-4AB7-BCCC-D49DF990B8CE}"/>
                    </a:ext>
                  </a:extLst>
                </p:cNvPr>
                <p:cNvSpPr/>
                <p:nvPr/>
              </p:nvSpPr>
              <p:spPr bwMode="auto">
                <a:xfrm>
                  <a:off x="4314" y="2013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2 h 2"/>
                    <a:gd name="T8" fmla="*/ 1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2" name="Freeform 60">
                  <a:extLst>
                    <a:ext uri="{FF2B5EF4-FFF2-40B4-BE49-F238E27FC236}">
                      <a16:creationId xmlns:a16="http://schemas.microsoft.com/office/drawing/2014/main" id="{A51BE626-AB8B-4DF8-A454-C0C8CC5DDD82}"/>
                    </a:ext>
                  </a:extLst>
                </p:cNvPr>
                <p:cNvSpPr/>
                <p:nvPr/>
              </p:nvSpPr>
              <p:spPr bwMode="auto">
                <a:xfrm>
                  <a:off x="3951" y="2016"/>
                  <a:ext cx="5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2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3" name="Freeform 61">
                  <a:extLst>
                    <a:ext uri="{FF2B5EF4-FFF2-40B4-BE49-F238E27FC236}">
                      <a16:creationId xmlns:a16="http://schemas.microsoft.com/office/drawing/2014/main" id="{90A75FE2-C702-459D-B8FA-894446321EB3}"/>
                    </a:ext>
                  </a:extLst>
                </p:cNvPr>
                <p:cNvSpPr/>
                <p:nvPr/>
              </p:nvSpPr>
              <p:spPr bwMode="auto">
                <a:xfrm>
                  <a:off x="3930" y="201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0 w 3"/>
                    <a:gd name="T5" fmla="*/ 3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3" y="1"/>
                        <a:pt x="2" y="0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Freeform 62">
                  <a:extLst>
                    <a:ext uri="{FF2B5EF4-FFF2-40B4-BE49-F238E27FC236}">
                      <a16:creationId xmlns:a16="http://schemas.microsoft.com/office/drawing/2014/main" id="{FCEB084D-D5C0-488D-810F-1C33249AF864}"/>
                    </a:ext>
                  </a:extLst>
                </p:cNvPr>
                <p:cNvSpPr/>
                <p:nvPr/>
              </p:nvSpPr>
              <p:spPr bwMode="auto">
                <a:xfrm>
                  <a:off x="3940" y="2018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63">
                  <a:extLst>
                    <a:ext uri="{FF2B5EF4-FFF2-40B4-BE49-F238E27FC236}">
                      <a16:creationId xmlns:a16="http://schemas.microsoft.com/office/drawing/2014/main" id="{C6C8C31E-2438-4AC7-93EA-ED14EBB4B9C6}"/>
                    </a:ext>
                  </a:extLst>
                </p:cNvPr>
                <p:cNvSpPr/>
                <p:nvPr/>
              </p:nvSpPr>
              <p:spPr bwMode="auto">
                <a:xfrm>
                  <a:off x="3966" y="201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64">
                  <a:extLst>
                    <a:ext uri="{FF2B5EF4-FFF2-40B4-BE49-F238E27FC236}">
                      <a16:creationId xmlns:a16="http://schemas.microsoft.com/office/drawing/2014/main" id="{165A3153-9074-4FEC-B5C4-2BF306881A56}"/>
                    </a:ext>
                  </a:extLst>
                </p:cNvPr>
                <p:cNvSpPr/>
                <p:nvPr/>
              </p:nvSpPr>
              <p:spPr bwMode="auto">
                <a:xfrm>
                  <a:off x="4141" y="201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0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Freeform 65">
                  <a:extLst>
                    <a:ext uri="{FF2B5EF4-FFF2-40B4-BE49-F238E27FC236}">
                      <a16:creationId xmlns:a16="http://schemas.microsoft.com/office/drawing/2014/main" id="{A89C86CA-C3B1-4ECE-90EA-B6292A73F67B}"/>
                    </a:ext>
                  </a:extLst>
                </p:cNvPr>
                <p:cNvSpPr/>
                <p:nvPr/>
              </p:nvSpPr>
              <p:spPr bwMode="auto">
                <a:xfrm>
                  <a:off x="3819" y="2020"/>
                  <a:ext cx="45" cy="12"/>
                </a:xfrm>
                <a:custGeom>
                  <a:avLst/>
                  <a:gdLst>
                    <a:gd name="T0" fmla="*/ 16 w 19"/>
                    <a:gd name="T1" fmla="*/ 0 h 5"/>
                    <a:gd name="T2" fmla="*/ 19 w 19"/>
                    <a:gd name="T3" fmla="*/ 2 h 5"/>
                    <a:gd name="T4" fmla="*/ 19 w 19"/>
                    <a:gd name="T5" fmla="*/ 4 h 5"/>
                    <a:gd name="T6" fmla="*/ 0 w 19"/>
                    <a:gd name="T7" fmla="*/ 5 h 5"/>
                    <a:gd name="T8" fmla="*/ 0 w 19"/>
                    <a:gd name="T9" fmla="*/ 5 h 5"/>
                    <a:gd name="T10" fmla="*/ 16 w 19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5">
                      <a:moveTo>
                        <a:pt x="16" y="0"/>
                      </a:moveTo>
                      <a:cubicBezTo>
                        <a:pt x="17" y="0"/>
                        <a:pt x="18" y="1"/>
                        <a:pt x="19" y="2"/>
                      </a:cubicBezTo>
                      <a:cubicBezTo>
                        <a:pt x="19" y="2"/>
                        <a:pt x="19" y="3"/>
                        <a:pt x="19" y="4"/>
                      </a:cubicBezTo>
                      <a:cubicBezTo>
                        <a:pt x="10" y="2"/>
                        <a:pt x="6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4" y="3"/>
                        <a:pt x="11" y="2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66">
                  <a:extLst>
                    <a:ext uri="{FF2B5EF4-FFF2-40B4-BE49-F238E27FC236}">
                      <a16:creationId xmlns:a16="http://schemas.microsoft.com/office/drawing/2014/main" id="{F0BA69FB-B74D-4106-908D-E5880C854B90}"/>
                    </a:ext>
                  </a:extLst>
                </p:cNvPr>
                <p:cNvSpPr/>
                <p:nvPr/>
              </p:nvSpPr>
              <p:spPr bwMode="auto">
                <a:xfrm>
                  <a:off x="3866" y="2020"/>
                  <a:ext cx="97" cy="27"/>
                </a:xfrm>
                <a:custGeom>
                  <a:avLst/>
                  <a:gdLst>
                    <a:gd name="T0" fmla="*/ 1 w 41"/>
                    <a:gd name="T1" fmla="*/ 0 h 11"/>
                    <a:gd name="T2" fmla="*/ 19 w 41"/>
                    <a:gd name="T3" fmla="*/ 0 h 11"/>
                    <a:gd name="T4" fmla="*/ 13 w 41"/>
                    <a:gd name="T5" fmla="*/ 4 h 11"/>
                    <a:gd name="T6" fmla="*/ 16 w 41"/>
                    <a:gd name="T7" fmla="*/ 6 h 11"/>
                    <a:gd name="T8" fmla="*/ 41 w 41"/>
                    <a:gd name="T9" fmla="*/ 6 h 11"/>
                    <a:gd name="T10" fmla="*/ 1 w 41"/>
                    <a:gd name="T11" fmla="*/ 7 h 11"/>
                    <a:gd name="T12" fmla="*/ 3 w 41"/>
                    <a:gd name="T13" fmla="*/ 7 h 11"/>
                    <a:gd name="T14" fmla="*/ 11 w 41"/>
                    <a:gd name="T15" fmla="*/ 5 h 11"/>
                    <a:gd name="T16" fmla="*/ 0 w 41"/>
                    <a:gd name="T17" fmla="*/ 2 h 11"/>
                    <a:gd name="T18" fmla="*/ 1 w 41"/>
                    <a:gd name="T1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11">
                      <a:moveTo>
                        <a:pt x="1" y="0"/>
                      </a:moveTo>
                      <a:cubicBezTo>
                        <a:pt x="7" y="1"/>
                        <a:pt x="10" y="0"/>
                        <a:pt x="19" y="0"/>
                      </a:cubicBezTo>
                      <a:cubicBezTo>
                        <a:pt x="17" y="3"/>
                        <a:pt x="17" y="2"/>
                        <a:pt x="13" y="4"/>
                      </a:cubicBezTo>
                      <a:cubicBezTo>
                        <a:pt x="14" y="5"/>
                        <a:pt x="15" y="5"/>
                        <a:pt x="16" y="6"/>
                      </a:cubicBezTo>
                      <a:cubicBezTo>
                        <a:pt x="21" y="0"/>
                        <a:pt x="40" y="5"/>
                        <a:pt x="41" y="6"/>
                      </a:cubicBezTo>
                      <a:cubicBezTo>
                        <a:pt x="27" y="7"/>
                        <a:pt x="13" y="11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6" y="6"/>
                        <a:pt x="8" y="5"/>
                        <a:pt x="11" y="5"/>
                      </a:cubicBezTo>
                      <a:cubicBezTo>
                        <a:pt x="8" y="2"/>
                        <a:pt x="3" y="4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Freeform 67">
                  <a:extLst>
                    <a:ext uri="{FF2B5EF4-FFF2-40B4-BE49-F238E27FC236}">
                      <a16:creationId xmlns:a16="http://schemas.microsoft.com/office/drawing/2014/main" id="{239B60F2-3F6B-4204-81EB-F996CA101398}"/>
                    </a:ext>
                  </a:extLst>
                </p:cNvPr>
                <p:cNvSpPr/>
                <p:nvPr/>
              </p:nvSpPr>
              <p:spPr bwMode="auto">
                <a:xfrm>
                  <a:off x="3916" y="2020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Freeform 68">
                  <a:extLst>
                    <a:ext uri="{FF2B5EF4-FFF2-40B4-BE49-F238E27FC236}">
                      <a16:creationId xmlns:a16="http://schemas.microsoft.com/office/drawing/2014/main" id="{5C1BFE66-93DA-4B29-93F6-907A692B319D}"/>
                    </a:ext>
                  </a:extLst>
                </p:cNvPr>
                <p:cNvSpPr/>
                <p:nvPr/>
              </p:nvSpPr>
              <p:spPr bwMode="auto">
                <a:xfrm>
                  <a:off x="4117" y="2020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Freeform 69">
                  <a:extLst>
                    <a:ext uri="{FF2B5EF4-FFF2-40B4-BE49-F238E27FC236}">
                      <a16:creationId xmlns:a16="http://schemas.microsoft.com/office/drawing/2014/main" id="{58FF83B2-F78A-4BCE-AB0B-C918BE218672}"/>
                    </a:ext>
                  </a:extLst>
                </p:cNvPr>
                <p:cNvSpPr/>
                <p:nvPr/>
              </p:nvSpPr>
              <p:spPr bwMode="auto">
                <a:xfrm>
                  <a:off x="4120" y="2020"/>
                  <a:ext cx="14" cy="15"/>
                </a:xfrm>
                <a:custGeom>
                  <a:avLst/>
                  <a:gdLst>
                    <a:gd name="T0" fmla="*/ 4 w 6"/>
                    <a:gd name="T1" fmla="*/ 0 h 6"/>
                    <a:gd name="T2" fmla="*/ 6 w 6"/>
                    <a:gd name="T3" fmla="*/ 6 h 6"/>
                    <a:gd name="T4" fmla="*/ 0 w 6"/>
                    <a:gd name="T5" fmla="*/ 4 h 6"/>
                    <a:gd name="T6" fmla="*/ 0 w 6"/>
                    <a:gd name="T7" fmla="*/ 3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4" y="2"/>
                        <a:pt x="5" y="4"/>
                        <a:pt x="6" y="6"/>
                      </a:cubicBezTo>
                      <a:cubicBezTo>
                        <a:pt x="4" y="5"/>
                        <a:pt x="2" y="5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Freeform 70">
                  <a:extLst>
                    <a:ext uri="{FF2B5EF4-FFF2-40B4-BE49-F238E27FC236}">
                      <a16:creationId xmlns:a16="http://schemas.microsoft.com/office/drawing/2014/main" id="{A0C6CA1C-25A5-4B4B-950A-E5B4097D9468}"/>
                    </a:ext>
                  </a:extLst>
                </p:cNvPr>
                <p:cNvSpPr/>
                <p:nvPr/>
              </p:nvSpPr>
              <p:spPr bwMode="auto">
                <a:xfrm>
                  <a:off x="3859" y="2020"/>
                  <a:ext cx="394" cy="106"/>
                </a:xfrm>
                <a:custGeom>
                  <a:avLst/>
                  <a:gdLst>
                    <a:gd name="T0" fmla="*/ 89 w 166"/>
                    <a:gd name="T1" fmla="*/ 5 h 44"/>
                    <a:gd name="T2" fmla="*/ 66 w 166"/>
                    <a:gd name="T3" fmla="*/ 8 h 44"/>
                    <a:gd name="T4" fmla="*/ 78 w 166"/>
                    <a:gd name="T5" fmla="*/ 13 h 44"/>
                    <a:gd name="T6" fmla="*/ 72 w 166"/>
                    <a:gd name="T7" fmla="*/ 15 h 44"/>
                    <a:gd name="T8" fmla="*/ 67 w 166"/>
                    <a:gd name="T9" fmla="*/ 21 h 44"/>
                    <a:gd name="T10" fmla="*/ 76 w 166"/>
                    <a:gd name="T11" fmla="*/ 28 h 44"/>
                    <a:gd name="T12" fmla="*/ 89 w 166"/>
                    <a:gd name="T13" fmla="*/ 31 h 44"/>
                    <a:gd name="T14" fmla="*/ 87 w 166"/>
                    <a:gd name="T15" fmla="*/ 26 h 44"/>
                    <a:gd name="T16" fmla="*/ 98 w 166"/>
                    <a:gd name="T17" fmla="*/ 24 h 44"/>
                    <a:gd name="T18" fmla="*/ 71 w 166"/>
                    <a:gd name="T19" fmla="*/ 23 h 44"/>
                    <a:gd name="T20" fmla="*/ 105 w 166"/>
                    <a:gd name="T21" fmla="*/ 27 h 44"/>
                    <a:gd name="T22" fmla="*/ 98 w 166"/>
                    <a:gd name="T23" fmla="*/ 28 h 44"/>
                    <a:gd name="T24" fmla="*/ 113 w 166"/>
                    <a:gd name="T25" fmla="*/ 25 h 44"/>
                    <a:gd name="T26" fmla="*/ 121 w 166"/>
                    <a:gd name="T27" fmla="*/ 25 h 44"/>
                    <a:gd name="T28" fmla="*/ 164 w 166"/>
                    <a:gd name="T29" fmla="*/ 29 h 44"/>
                    <a:gd name="T30" fmla="*/ 159 w 166"/>
                    <a:gd name="T31" fmla="*/ 29 h 44"/>
                    <a:gd name="T32" fmla="*/ 157 w 166"/>
                    <a:gd name="T33" fmla="*/ 33 h 44"/>
                    <a:gd name="T34" fmla="*/ 97 w 166"/>
                    <a:gd name="T35" fmla="*/ 40 h 44"/>
                    <a:gd name="T36" fmla="*/ 94 w 166"/>
                    <a:gd name="T37" fmla="*/ 43 h 44"/>
                    <a:gd name="T38" fmla="*/ 56 w 166"/>
                    <a:gd name="T39" fmla="*/ 38 h 44"/>
                    <a:gd name="T40" fmla="*/ 54 w 166"/>
                    <a:gd name="T41" fmla="*/ 39 h 44"/>
                    <a:gd name="T42" fmla="*/ 26 w 166"/>
                    <a:gd name="T43" fmla="*/ 37 h 44"/>
                    <a:gd name="T44" fmla="*/ 23 w 166"/>
                    <a:gd name="T45" fmla="*/ 35 h 44"/>
                    <a:gd name="T46" fmla="*/ 34 w 166"/>
                    <a:gd name="T47" fmla="*/ 29 h 44"/>
                    <a:gd name="T48" fmla="*/ 34 w 166"/>
                    <a:gd name="T49" fmla="*/ 26 h 44"/>
                    <a:gd name="T50" fmla="*/ 37 w 166"/>
                    <a:gd name="T51" fmla="*/ 33 h 44"/>
                    <a:gd name="T52" fmla="*/ 42 w 166"/>
                    <a:gd name="T53" fmla="*/ 27 h 44"/>
                    <a:gd name="T54" fmla="*/ 0 w 166"/>
                    <a:gd name="T55" fmla="*/ 24 h 44"/>
                    <a:gd name="T56" fmla="*/ 49 w 166"/>
                    <a:gd name="T57" fmla="*/ 12 h 44"/>
                    <a:gd name="T58" fmla="*/ 65 w 166"/>
                    <a:gd name="T59" fmla="*/ 8 h 44"/>
                    <a:gd name="T60" fmla="*/ 60 w 166"/>
                    <a:gd name="T61" fmla="*/ 5 h 44"/>
                    <a:gd name="T62" fmla="*/ 56 w 166"/>
                    <a:gd name="T63" fmla="*/ 4 h 44"/>
                    <a:gd name="T64" fmla="*/ 64 w 166"/>
                    <a:gd name="T65" fmla="*/ 2 h 44"/>
                    <a:gd name="T66" fmla="*/ 73 w 166"/>
                    <a:gd name="T67" fmla="*/ 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6" h="44">
                      <a:moveTo>
                        <a:pt x="73" y="1"/>
                      </a:moveTo>
                      <a:cubicBezTo>
                        <a:pt x="81" y="0"/>
                        <a:pt x="85" y="1"/>
                        <a:pt x="89" y="5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1" y="7"/>
                        <a:pt x="74" y="8"/>
                        <a:pt x="66" y="8"/>
                      </a:cubicBezTo>
                      <a:cubicBezTo>
                        <a:pt x="68" y="12"/>
                        <a:pt x="66" y="11"/>
                        <a:pt x="68" y="12"/>
                      </a:cubicBezTo>
                      <a:cubicBezTo>
                        <a:pt x="71" y="13"/>
                        <a:pt x="75" y="13"/>
                        <a:pt x="78" y="13"/>
                      </a:cubicBezTo>
                      <a:cubicBezTo>
                        <a:pt x="76" y="15"/>
                        <a:pt x="75" y="17"/>
                        <a:pt x="73" y="20"/>
                      </a:cubicBezTo>
                      <a:cubicBezTo>
                        <a:pt x="73" y="16"/>
                        <a:pt x="73" y="18"/>
                        <a:pt x="72" y="15"/>
                      </a:cubicBezTo>
                      <a:cubicBezTo>
                        <a:pt x="70" y="15"/>
                        <a:pt x="68" y="16"/>
                        <a:pt x="67" y="16"/>
                      </a:cubicBezTo>
                      <a:cubicBezTo>
                        <a:pt x="67" y="18"/>
                        <a:pt x="67" y="19"/>
                        <a:pt x="67" y="21"/>
                      </a:cubicBezTo>
                      <a:cubicBezTo>
                        <a:pt x="69" y="24"/>
                        <a:pt x="71" y="27"/>
                        <a:pt x="73" y="29"/>
                      </a:cubicBezTo>
                      <a:cubicBezTo>
                        <a:pt x="75" y="27"/>
                        <a:pt x="74" y="28"/>
                        <a:pt x="76" y="28"/>
                      </a:cubicBezTo>
                      <a:cubicBezTo>
                        <a:pt x="77" y="30"/>
                        <a:pt x="75" y="28"/>
                        <a:pt x="77" y="30"/>
                      </a:cubicBezTo>
                      <a:cubicBezTo>
                        <a:pt x="82" y="29"/>
                        <a:pt x="85" y="29"/>
                        <a:pt x="89" y="31"/>
                      </a:cubicBezTo>
                      <a:cubicBezTo>
                        <a:pt x="89" y="30"/>
                        <a:pt x="90" y="29"/>
                        <a:pt x="90" y="29"/>
                      </a:cubicBezTo>
                      <a:cubicBezTo>
                        <a:pt x="89" y="28"/>
                        <a:pt x="88" y="27"/>
                        <a:pt x="87" y="26"/>
                      </a:cubicBezTo>
                      <a:cubicBezTo>
                        <a:pt x="93" y="26"/>
                        <a:pt x="93" y="26"/>
                        <a:pt x="98" y="25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89" y="24"/>
                        <a:pt x="80" y="24"/>
                        <a:pt x="71" y="25"/>
                      </a:cubicBezTo>
                      <a:cubicBezTo>
                        <a:pt x="71" y="24"/>
                        <a:pt x="71" y="23"/>
                        <a:pt x="71" y="23"/>
                      </a:cubicBezTo>
                      <a:cubicBezTo>
                        <a:pt x="81" y="22"/>
                        <a:pt x="93" y="21"/>
                        <a:pt x="99" y="20"/>
                      </a:cubicBezTo>
                      <a:cubicBezTo>
                        <a:pt x="100" y="27"/>
                        <a:pt x="100" y="26"/>
                        <a:pt x="105" y="27"/>
                      </a:cubicBezTo>
                      <a:cubicBezTo>
                        <a:pt x="105" y="27"/>
                        <a:pt x="105" y="27"/>
                        <a:pt x="105" y="28"/>
                      </a:cubicBezTo>
                      <a:cubicBezTo>
                        <a:pt x="103" y="28"/>
                        <a:pt x="100" y="28"/>
                        <a:pt x="98" y="28"/>
                      </a:cubicBezTo>
                      <a:cubicBezTo>
                        <a:pt x="98" y="28"/>
                        <a:pt x="98" y="29"/>
                        <a:pt x="98" y="29"/>
                      </a:cubicBezTo>
                      <a:cubicBezTo>
                        <a:pt x="107" y="30"/>
                        <a:pt x="110" y="28"/>
                        <a:pt x="113" y="25"/>
                      </a:cubicBezTo>
                      <a:cubicBezTo>
                        <a:pt x="116" y="27"/>
                        <a:pt x="116" y="29"/>
                        <a:pt x="121" y="28"/>
                      </a:cubicBezTo>
                      <a:cubicBezTo>
                        <a:pt x="118" y="26"/>
                        <a:pt x="119" y="27"/>
                        <a:pt x="121" y="25"/>
                      </a:cubicBezTo>
                      <a:cubicBezTo>
                        <a:pt x="128" y="35"/>
                        <a:pt x="155" y="22"/>
                        <a:pt x="166" y="28"/>
                      </a:cubicBezTo>
                      <a:cubicBezTo>
                        <a:pt x="166" y="30"/>
                        <a:pt x="166" y="28"/>
                        <a:pt x="164" y="29"/>
                      </a:cubicBezTo>
                      <a:cubicBezTo>
                        <a:pt x="164" y="30"/>
                        <a:pt x="164" y="31"/>
                        <a:pt x="164" y="32"/>
                      </a:cubicBezTo>
                      <a:cubicBezTo>
                        <a:pt x="160" y="30"/>
                        <a:pt x="163" y="30"/>
                        <a:pt x="159" y="29"/>
                      </a:cubicBezTo>
                      <a:cubicBezTo>
                        <a:pt x="156" y="32"/>
                        <a:pt x="159" y="30"/>
                        <a:pt x="155" y="30"/>
                      </a:cubicBezTo>
                      <a:cubicBezTo>
                        <a:pt x="156" y="31"/>
                        <a:pt x="156" y="32"/>
                        <a:pt x="157" y="33"/>
                      </a:cubicBezTo>
                      <a:cubicBezTo>
                        <a:pt x="149" y="32"/>
                        <a:pt x="115" y="31"/>
                        <a:pt x="98" y="37"/>
                      </a:cubicBezTo>
                      <a:cubicBezTo>
                        <a:pt x="97" y="38"/>
                        <a:pt x="97" y="39"/>
                        <a:pt x="97" y="40"/>
                      </a:cubicBezTo>
                      <a:cubicBezTo>
                        <a:pt x="99" y="42"/>
                        <a:pt x="97" y="40"/>
                        <a:pt x="98" y="43"/>
                      </a:cubicBezTo>
                      <a:cubicBezTo>
                        <a:pt x="97" y="43"/>
                        <a:pt x="95" y="43"/>
                        <a:pt x="94" y="43"/>
                      </a:cubicBezTo>
                      <a:cubicBezTo>
                        <a:pt x="94" y="40"/>
                        <a:pt x="95" y="40"/>
                        <a:pt x="93" y="37"/>
                      </a:cubicBezTo>
                      <a:cubicBezTo>
                        <a:pt x="81" y="41"/>
                        <a:pt x="65" y="41"/>
                        <a:pt x="56" y="38"/>
                      </a:cubicBezTo>
                      <a:cubicBezTo>
                        <a:pt x="57" y="40"/>
                        <a:pt x="57" y="42"/>
                        <a:pt x="57" y="44"/>
                      </a:cubicBezTo>
                      <a:cubicBezTo>
                        <a:pt x="55" y="42"/>
                        <a:pt x="55" y="41"/>
                        <a:pt x="54" y="39"/>
                      </a:cubicBezTo>
                      <a:cubicBezTo>
                        <a:pt x="47" y="41"/>
                        <a:pt x="31" y="41"/>
                        <a:pt x="26" y="39"/>
                      </a:cubicBezTo>
                      <a:cubicBezTo>
                        <a:pt x="26" y="38"/>
                        <a:pt x="26" y="38"/>
                        <a:pt x="26" y="37"/>
                      </a:cubicBezTo>
                      <a:cubicBezTo>
                        <a:pt x="30" y="37"/>
                        <a:pt x="33" y="37"/>
                        <a:pt x="36" y="37"/>
                      </a:cubicBezTo>
                      <a:cubicBezTo>
                        <a:pt x="33" y="35"/>
                        <a:pt x="27" y="36"/>
                        <a:pt x="23" y="35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6" y="31"/>
                        <a:pt x="30" y="30"/>
                        <a:pt x="34" y="29"/>
                      </a:cubicBezTo>
                      <a:cubicBezTo>
                        <a:pt x="29" y="29"/>
                        <a:pt x="30" y="30"/>
                        <a:pt x="28" y="26"/>
                      </a:cubicBezTo>
                      <a:cubicBezTo>
                        <a:pt x="30" y="26"/>
                        <a:pt x="32" y="26"/>
                        <a:pt x="34" y="26"/>
                      </a:cubicBezTo>
                      <a:cubicBezTo>
                        <a:pt x="36" y="28"/>
                        <a:pt x="35" y="27"/>
                        <a:pt x="38" y="28"/>
                      </a:cubicBezTo>
                      <a:cubicBezTo>
                        <a:pt x="37" y="30"/>
                        <a:pt x="36" y="30"/>
                        <a:pt x="37" y="33"/>
                      </a:cubicBezTo>
                      <a:cubicBezTo>
                        <a:pt x="37" y="33"/>
                        <a:pt x="38" y="33"/>
                        <a:pt x="38" y="33"/>
                      </a:cubicBezTo>
                      <a:cubicBezTo>
                        <a:pt x="39" y="28"/>
                        <a:pt x="38" y="28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27" y="25"/>
                        <a:pt x="17" y="24"/>
                        <a:pt x="0" y="24"/>
                      </a:cubicBezTo>
                      <a:cubicBezTo>
                        <a:pt x="0" y="23"/>
                        <a:pt x="0" y="22"/>
                        <a:pt x="0" y="21"/>
                      </a:cubicBezTo>
                      <a:cubicBezTo>
                        <a:pt x="12" y="23"/>
                        <a:pt x="38" y="17"/>
                        <a:pt x="49" y="12"/>
                      </a:cubicBezTo>
                      <a:cubicBezTo>
                        <a:pt x="48" y="14"/>
                        <a:pt x="48" y="16"/>
                        <a:pt x="48" y="18"/>
                      </a:cubicBezTo>
                      <a:cubicBezTo>
                        <a:pt x="53" y="14"/>
                        <a:pt x="60" y="15"/>
                        <a:pt x="65" y="8"/>
                      </a:cubicBezTo>
                      <a:cubicBezTo>
                        <a:pt x="59" y="9"/>
                        <a:pt x="56" y="9"/>
                        <a:pt x="54" y="7"/>
                      </a:cubicBezTo>
                      <a:cubicBezTo>
                        <a:pt x="56" y="7"/>
                        <a:pt x="58" y="6"/>
                        <a:pt x="60" y="5"/>
                      </a:cubicBezTo>
                      <a:cubicBezTo>
                        <a:pt x="59" y="5"/>
                        <a:pt x="59" y="5"/>
                        <a:pt x="58" y="5"/>
                      </a:cubicBezTo>
                      <a:cubicBezTo>
                        <a:pt x="57" y="4"/>
                        <a:pt x="58" y="5"/>
                        <a:pt x="56" y="4"/>
                      </a:cubicBezTo>
                      <a:cubicBezTo>
                        <a:pt x="57" y="3"/>
                        <a:pt x="58" y="2"/>
                        <a:pt x="59" y="2"/>
                      </a:cubicBezTo>
                      <a:cubicBezTo>
                        <a:pt x="64" y="3"/>
                        <a:pt x="59" y="2"/>
                        <a:pt x="64" y="2"/>
                      </a:cubicBezTo>
                      <a:cubicBezTo>
                        <a:pt x="63" y="3"/>
                        <a:pt x="63" y="5"/>
                        <a:pt x="62" y="6"/>
                      </a:cubicBezTo>
                      <a:cubicBezTo>
                        <a:pt x="67" y="4"/>
                        <a:pt x="70" y="3"/>
                        <a:pt x="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Freeform 71">
                  <a:extLst>
                    <a:ext uri="{FF2B5EF4-FFF2-40B4-BE49-F238E27FC236}">
                      <a16:creationId xmlns:a16="http://schemas.microsoft.com/office/drawing/2014/main" id="{40A6E22D-FCEB-452B-B916-F11CDEFE6198}"/>
                    </a:ext>
                  </a:extLst>
                </p:cNvPr>
                <p:cNvSpPr/>
                <p:nvPr/>
              </p:nvSpPr>
              <p:spPr bwMode="auto">
                <a:xfrm>
                  <a:off x="3963" y="2025"/>
                  <a:ext cx="29" cy="20"/>
                </a:xfrm>
                <a:custGeom>
                  <a:avLst/>
                  <a:gdLst>
                    <a:gd name="T0" fmla="*/ 9 w 12"/>
                    <a:gd name="T1" fmla="*/ 0 h 8"/>
                    <a:gd name="T2" fmla="*/ 12 w 12"/>
                    <a:gd name="T3" fmla="*/ 0 h 8"/>
                    <a:gd name="T4" fmla="*/ 12 w 12"/>
                    <a:gd name="T5" fmla="*/ 3 h 8"/>
                    <a:gd name="T6" fmla="*/ 6 w 12"/>
                    <a:gd name="T7" fmla="*/ 6 h 8"/>
                    <a:gd name="T8" fmla="*/ 6 w 12"/>
                    <a:gd name="T9" fmla="*/ 3 h 8"/>
                    <a:gd name="T10" fmla="*/ 0 w 12"/>
                    <a:gd name="T11" fmla="*/ 5 h 8"/>
                    <a:gd name="T12" fmla="*/ 3 w 12"/>
                    <a:gd name="T13" fmla="*/ 5 h 8"/>
                    <a:gd name="T14" fmla="*/ 9 w 12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8">
                      <a:moveTo>
                        <a:pt x="9" y="0"/>
                      </a:move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2" y="2"/>
                        <a:pt x="12" y="3"/>
                      </a:cubicBezTo>
                      <a:cubicBezTo>
                        <a:pt x="10" y="4"/>
                        <a:pt x="8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ubicBezTo>
                        <a:pt x="3" y="6"/>
                        <a:pt x="4" y="8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5" y="1"/>
                        <a:pt x="5" y="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72">
                  <a:extLst>
                    <a:ext uri="{FF2B5EF4-FFF2-40B4-BE49-F238E27FC236}">
                      <a16:creationId xmlns:a16="http://schemas.microsoft.com/office/drawing/2014/main" id="{780B8FCB-E7B8-4F7D-8F0B-DA5B6EDEC198}"/>
                    </a:ext>
                  </a:extLst>
                </p:cNvPr>
                <p:cNvSpPr/>
                <p:nvPr/>
              </p:nvSpPr>
              <p:spPr bwMode="auto">
                <a:xfrm>
                  <a:off x="3631" y="2028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5" name="Freeform 73">
                  <a:extLst>
                    <a:ext uri="{FF2B5EF4-FFF2-40B4-BE49-F238E27FC236}">
                      <a16:creationId xmlns:a16="http://schemas.microsoft.com/office/drawing/2014/main" id="{9310B08B-E98D-4BFB-A5DD-41AEE044171B}"/>
                    </a:ext>
                  </a:extLst>
                </p:cNvPr>
                <p:cNvSpPr/>
                <p:nvPr/>
              </p:nvSpPr>
              <p:spPr bwMode="auto">
                <a:xfrm>
                  <a:off x="3707" y="2028"/>
                  <a:ext cx="5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6" name="Freeform 74">
                  <a:extLst>
                    <a:ext uri="{FF2B5EF4-FFF2-40B4-BE49-F238E27FC236}">
                      <a16:creationId xmlns:a16="http://schemas.microsoft.com/office/drawing/2014/main" id="{D8662904-5613-4EF5-844D-E38CC0B22D5C}"/>
                    </a:ext>
                  </a:extLst>
                </p:cNvPr>
                <p:cNvSpPr/>
                <p:nvPr/>
              </p:nvSpPr>
              <p:spPr bwMode="auto">
                <a:xfrm>
                  <a:off x="3795" y="2028"/>
                  <a:ext cx="14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2 h 5"/>
                    <a:gd name="T4" fmla="*/ 5 w 6"/>
                    <a:gd name="T5" fmla="*/ 3 h 5"/>
                    <a:gd name="T6" fmla="*/ 5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4" y="0"/>
                        <a:pt x="2" y="1"/>
                        <a:pt x="0" y="2"/>
                      </a:cubicBezTo>
                      <a:cubicBezTo>
                        <a:pt x="4" y="2"/>
                        <a:pt x="6" y="5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7" name="Freeform 75">
                  <a:extLst>
                    <a:ext uri="{FF2B5EF4-FFF2-40B4-BE49-F238E27FC236}">
                      <a16:creationId xmlns:a16="http://schemas.microsoft.com/office/drawing/2014/main" id="{40E1F545-6885-45BB-8A00-4DB7A1B6D14B}"/>
                    </a:ext>
                  </a:extLst>
                </p:cNvPr>
                <p:cNvSpPr/>
                <p:nvPr/>
              </p:nvSpPr>
              <p:spPr bwMode="auto">
                <a:xfrm>
                  <a:off x="4032" y="2028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8" name="Freeform 76">
                  <a:extLst>
                    <a:ext uri="{FF2B5EF4-FFF2-40B4-BE49-F238E27FC236}">
                      <a16:creationId xmlns:a16="http://schemas.microsoft.com/office/drawing/2014/main" id="{1ACC488D-5BA5-45D1-92BE-8E9B0D7CCB77}"/>
                    </a:ext>
                  </a:extLst>
                </p:cNvPr>
                <p:cNvSpPr/>
                <p:nvPr/>
              </p:nvSpPr>
              <p:spPr bwMode="auto">
                <a:xfrm>
                  <a:off x="4094" y="2025"/>
                  <a:ext cx="12" cy="12"/>
                </a:xfrm>
                <a:custGeom>
                  <a:avLst/>
                  <a:gdLst>
                    <a:gd name="T0" fmla="*/ 1 w 5"/>
                    <a:gd name="T1" fmla="*/ 1 h 5"/>
                    <a:gd name="T2" fmla="*/ 3 w 5"/>
                    <a:gd name="T3" fmla="*/ 3 h 5"/>
                    <a:gd name="T4" fmla="*/ 3 w 5"/>
                    <a:gd name="T5" fmla="*/ 3 h 5"/>
                    <a:gd name="T6" fmla="*/ 0 w 5"/>
                    <a:gd name="T7" fmla="*/ 5 h 5"/>
                    <a:gd name="T8" fmla="*/ 0 w 5"/>
                    <a:gd name="T9" fmla="*/ 4 h 5"/>
                    <a:gd name="T10" fmla="*/ 1 w 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cubicBezTo>
                        <a:pt x="4" y="1"/>
                        <a:pt x="5" y="0"/>
                        <a:pt x="3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3" y="4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9" name="Freeform 77">
                  <a:extLst>
                    <a:ext uri="{FF2B5EF4-FFF2-40B4-BE49-F238E27FC236}">
                      <a16:creationId xmlns:a16="http://schemas.microsoft.com/office/drawing/2014/main" id="{E0BF4A1C-4C5E-462A-8C6D-DCAE9EC3AA76}"/>
                    </a:ext>
                  </a:extLst>
                </p:cNvPr>
                <p:cNvSpPr/>
                <p:nvPr/>
              </p:nvSpPr>
              <p:spPr bwMode="auto">
                <a:xfrm>
                  <a:off x="4227" y="2028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2" y="0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0" name="Freeform 78">
                  <a:extLst>
                    <a:ext uri="{FF2B5EF4-FFF2-40B4-BE49-F238E27FC236}">
                      <a16:creationId xmlns:a16="http://schemas.microsoft.com/office/drawing/2014/main" id="{FB84229F-9EEB-41F1-AE42-72A46C413131}"/>
                    </a:ext>
                  </a:extLst>
                </p:cNvPr>
                <p:cNvSpPr/>
                <p:nvPr/>
              </p:nvSpPr>
              <p:spPr bwMode="auto">
                <a:xfrm>
                  <a:off x="4359" y="2028"/>
                  <a:ext cx="48" cy="14"/>
                </a:xfrm>
                <a:custGeom>
                  <a:avLst/>
                  <a:gdLst>
                    <a:gd name="T0" fmla="*/ 8 w 20"/>
                    <a:gd name="T1" fmla="*/ 0 h 6"/>
                    <a:gd name="T2" fmla="*/ 20 w 20"/>
                    <a:gd name="T3" fmla="*/ 2 h 6"/>
                    <a:gd name="T4" fmla="*/ 20 w 20"/>
                    <a:gd name="T5" fmla="*/ 3 h 6"/>
                    <a:gd name="T6" fmla="*/ 19 w 20"/>
                    <a:gd name="T7" fmla="*/ 4 h 6"/>
                    <a:gd name="T8" fmla="*/ 11 w 20"/>
                    <a:gd name="T9" fmla="*/ 4 h 6"/>
                    <a:gd name="T10" fmla="*/ 12 w 20"/>
                    <a:gd name="T11" fmla="*/ 2 h 6"/>
                    <a:gd name="T12" fmla="*/ 0 w 20"/>
                    <a:gd name="T13" fmla="*/ 3 h 6"/>
                    <a:gd name="T14" fmla="*/ 2 w 20"/>
                    <a:gd name="T15" fmla="*/ 3 h 6"/>
                    <a:gd name="T16" fmla="*/ 8 w 20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cubicBezTo>
                        <a:pt x="12" y="1"/>
                        <a:pt x="16" y="2"/>
                        <a:pt x="20" y="2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19" y="4"/>
                        <a:pt x="19" y="4"/>
                      </a:cubicBezTo>
                      <a:cubicBezTo>
                        <a:pt x="16" y="4"/>
                        <a:pt x="14" y="4"/>
                        <a:pt x="11" y="4"/>
                      </a:cubicBezTo>
                      <a:cubicBezTo>
                        <a:pt x="12" y="3"/>
                        <a:pt x="12" y="2"/>
                        <a:pt x="12" y="2"/>
                      </a:cubicBezTo>
                      <a:cubicBezTo>
                        <a:pt x="9" y="3"/>
                        <a:pt x="5" y="6"/>
                        <a:pt x="0" y="3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5" y="2"/>
                        <a:pt x="6" y="3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1" name="Freeform 79">
                  <a:extLst>
                    <a:ext uri="{FF2B5EF4-FFF2-40B4-BE49-F238E27FC236}">
                      <a16:creationId xmlns:a16="http://schemas.microsoft.com/office/drawing/2014/main" id="{792F8BC1-16DA-42C2-B144-B373ABC79C33}"/>
                    </a:ext>
                  </a:extLst>
                </p:cNvPr>
                <p:cNvSpPr/>
                <p:nvPr/>
              </p:nvSpPr>
              <p:spPr bwMode="auto">
                <a:xfrm>
                  <a:off x="3733" y="203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0"/>
                        <a:pt x="2" y="1"/>
                        <a:pt x="3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2" name="Freeform 80">
                  <a:extLst>
                    <a:ext uri="{FF2B5EF4-FFF2-40B4-BE49-F238E27FC236}">
                      <a16:creationId xmlns:a16="http://schemas.microsoft.com/office/drawing/2014/main" id="{C052935F-9DB0-4CAB-BABD-1705119B875D}"/>
                    </a:ext>
                  </a:extLst>
                </p:cNvPr>
                <p:cNvSpPr/>
                <p:nvPr/>
              </p:nvSpPr>
              <p:spPr bwMode="auto">
                <a:xfrm>
                  <a:off x="4075" y="2030"/>
                  <a:ext cx="16" cy="7"/>
                </a:xfrm>
                <a:custGeom>
                  <a:avLst/>
                  <a:gdLst>
                    <a:gd name="T0" fmla="*/ 3 w 7"/>
                    <a:gd name="T1" fmla="*/ 0 h 3"/>
                    <a:gd name="T2" fmla="*/ 7 w 7"/>
                    <a:gd name="T3" fmla="*/ 3 h 3"/>
                    <a:gd name="T4" fmla="*/ 0 w 7"/>
                    <a:gd name="T5" fmla="*/ 3 h 3"/>
                    <a:gd name="T6" fmla="*/ 1 w 7"/>
                    <a:gd name="T7" fmla="*/ 1 h 3"/>
                    <a:gd name="T8" fmla="*/ 3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3" y="0"/>
                      </a:moveTo>
                      <a:cubicBezTo>
                        <a:pt x="4" y="1"/>
                        <a:pt x="5" y="2"/>
                        <a:pt x="7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3" name="Freeform 81">
                  <a:extLst>
                    <a:ext uri="{FF2B5EF4-FFF2-40B4-BE49-F238E27FC236}">
                      <a16:creationId xmlns:a16="http://schemas.microsoft.com/office/drawing/2014/main" id="{223D70A9-6CEC-4D5C-821D-FDF7218CF490}"/>
                    </a:ext>
                  </a:extLst>
                </p:cNvPr>
                <p:cNvSpPr/>
                <p:nvPr/>
              </p:nvSpPr>
              <p:spPr bwMode="auto">
                <a:xfrm>
                  <a:off x="4205" y="2030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1 h 2"/>
                    <a:gd name="T4" fmla="*/ 6 w 6"/>
                    <a:gd name="T5" fmla="*/ 1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4" y="0"/>
                        <a:pt x="5" y="0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3" y="1"/>
                        <a:pt x="0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82">
                  <a:extLst>
                    <a:ext uri="{FF2B5EF4-FFF2-40B4-BE49-F238E27FC236}">
                      <a16:creationId xmlns:a16="http://schemas.microsoft.com/office/drawing/2014/main" id="{467996B8-D28C-4024-84E1-70AFAA0F06EF}"/>
                    </a:ext>
                  </a:extLst>
                </p:cNvPr>
                <p:cNvSpPr/>
                <p:nvPr/>
              </p:nvSpPr>
              <p:spPr bwMode="auto">
                <a:xfrm>
                  <a:off x="4416" y="20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83">
                  <a:extLst>
                    <a:ext uri="{FF2B5EF4-FFF2-40B4-BE49-F238E27FC236}">
                      <a16:creationId xmlns:a16="http://schemas.microsoft.com/office/drawing/2014/main" id="{D1F48B74-6796-4F9A-AAE5-725CD83C69C6}"/>
                    </a:ext>
                  </a:extLst>
                </p:cNvPr>
                <p:cNvSpPr/>
                <p:nvPr/>
              </p:nvSpPr>
              <p:spPr bwMode="auto">
                <a:xfrm>
                  <a:off x="4053" y="2032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Freeform 84">
                  <a:extLst>
                    <a:ext uri="{FF2B5EF4-FFF2-40B4-BE49-F238E27FC236}">
                      <a16:creationId xmlns:a16="http://schemas.microsoft.com/office/drawing/2014/main" id="{0E7097B3-C529-42B4-8603-53E2507B937D}"/>
                    </a:ext>
                  </a:extLst>
                </p:cNvPr>
                <p:cNvSpPr/>
                <p:nvPr/>
              </p:nvSpPr>
              <p:spPr bwMode="auto">
                <a:xfrm>
                  <a:off x="4110" y="20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85">
                  <a:extLst>
                    <a:ext uri="{FF2B5EF4-FFF2-40B4-BE49-F238E27FC236}">
                      <a16:creationId xmlns:a16="http://schemas.microsoft.com/office/drawing/2014/main" id="{E05D201B-7430-49DB-A651-9618B304BF0F}"/>
                    </a:ext>
                  </a:extLst>
                </p:cNvPr>
                <p:cNvSpPr/>
                <p:nvPr/>
              </p:nvSpPr>
              <p:spPr bwMode="auto">
                <a:xfrm>
                  <a:off x="4312" y="203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Freeform 86">
                  <a:extLst>
                    <a:ext uri="{FF2B5EF4-FFF2-40B4-BE49-F238E27FC236}">
                      <a16:creationId xmlns:a16="http://schemas.microsoft.com/office/drawing/2014/main" id="{6CB97B4B-7126-48D1-BC25-09B77F088D04}"/>
                    </a:ext>
                  </a:extLst>
                </p:cNvPr>
                <p:cNvSpPr/>
                <p:nvPr/>
              </p:nvSpPr>
              <p:spPr bwMode="auto">
                <a:xfrm>
                  <a:off x="4459" y="2032"/>
                  <a:ext cx="16" cy="5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0 h 2"/>
                    <a:gd name="T4" fmla="*/ 7 w 7"/>
                    <a:gd name="T5" fmla="*/ 1 h 2"/>
                    <a:gd name="T6" fmla="*/ 0 w 7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3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Freeform 87">
                  <a:extLst>
                    <a:ext uri="{FF2B5EF4-FFF2-40B4-BE49-F238E27FC236}">
                      <a16:creationId xmlns:a16="http://schemas.microsoft.com/office/drawing/2014/main" id="{F3D6360F-E75C-4919-A158-E16CD5955C0C}"/>
                    </a:ext>
                  </a:extLst>
                </p:cNvPr>
                <p:cNvSpPr/>
                <p:nvPr/>
              </p:nvSpPr>
              <p:spPr bwMode="auto">
                <a:xfrm>
                  <a:off x="4487" y="2032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Freeform 88">
                  <a:extLst>
                    <a:ext uri="{FF2B5EF4-FFF2-40B4-BE49-F238E27FC236}">
                      <a16:creationId xmlns:a16="http://schemas.microsoft.com/office/drawing/2014/main" id="{9EB268CC-B7F4-45CB-B675-2271A411AAB3}"/>
                    </a:ext>
                  </a:extLst>
                </p:cNvPr>
                <p:cNvSpPr/>
                <p:nvPr/>
              </p:nvSpPr>
              <p:spPr bwMode="auto">
                <a:xfrm>
                  <a:off x="4274" y="203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Freeform 89">
                  <a:extLst>
                    <a:ext uri="{FF2B5EF4-FFF2-40B4-BE49-F238E27FC236}">
                      <a16:creationId xmlns:a16="http://schemas.microsoft.com/office/drawing/2014/main" id="{0B203C16-035A-463F-9E04-626F552EA23C}"/>
                    </a:ext>
                  </a:extLst>
                </p:cNvPr>
                <p:cNvSpPr/>
                <p:nvPr/>
              </p:nvSpPr>
              <p:spPr bwMode="auto">
                <a:xfrm>
                  <a:off x="2925" y="203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Freeform 90">
                  <a:extLst>
                    <a:ext uri="{FF2B5EF4-FFF2-40B4-BE49-F238E27FC236}">
                      <a16:creationId xmlns:a16="http://schemas.microsoft.com/office/drawing/2014/main" id="{5BD09862-40C7-4BC7-9362-4D3E68941704}"/>
                    </a:ext>
                  </a:extLst>
                </p:cNvPr>
                <p:cNvSpPr/>
                <p:nvPr/>
              </p:nvSpPr>
              <p:spPr bwMode="auto">
                <a:xfrm>
                  <a:off x="3676" y="2035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2"/>
                        <a:pt x="1" y="2"/>
                        <a:pt x="5" y="2"/>
                      </a:cubicBezTo>
                      <a:cubicBezTo>
                        <a:pt x="3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91">
                  <a:extLst>
                    <a:ext uri="{FF2B5EF4-FFF2-40B4-BE49-F238E27FC236}">
                      <a16:creationId xmlns:a16="http://schemas.microsoft.com/office/drawing/2014/main" id="{C074BDCA-4153-4AFE-BA3F-3100BE6AC10E}"/>
                    </a:ext>
                  </a:extLst>
                </p:cNvPr>
                <p:cNvSpPr/>
                <p:nvPr/>
              </p:nvSpPr>
              <p:spPr bwMode="auto">
                <a:xfrm>
                  <a:off x="3695" y="2035"/>
                  <a:ext cx="8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0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4" name="Freeform 92">
                  <a:extLst>
                    <a:ext uri="{FF2B5EF4-FFF2-40B4-BE49-F238E27FC236}">
                      <a16:creationId xmlns:a16="http://schemas.microsoft.com/office/drawing/2014/main" id="{5184C937-F78F-404B-ADE3-529064E388D4}"/>
                    </a:ext>
                  </a:extLst>
                </p:cNvPr>
                <p:cNvSpPr/>
                <p:nvPr/>
              </p:nvSpPr>
              <p:spPr bwMode="auto">
                <a:xfrm>
                  <a:off x="3726" y="2035"/>
                  <a:ext cx="7" cy="10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4 h 4"/>
                    <a:gd name="T4" fmla="*/ 2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1" y="2"/>
                        <a:pt x="1" y="3"/>
                        <a:pt x="0" y="4"/>
                      </a:cubicBezTo>
                      <a:cubicBezTo>
                        <a:pt x="2" y="2"/>
                        <a:pt x="3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5" name="Freeform 93">
                  <a:extLst>
                    <a:ext uri="{FF2B5EF4-FFF2-40B4-BE49-F238E27FC236}">
                      <a16:creationId xmlns:a16="http://schemas.microsoft.com/office/drawing/2014/main" id="{53874008-A73E-492D-AC13-2E20CFE045D6}"/>
                    </a:ext>
                  </a:extLst>
                </p:cNvPr>
                <p:cNvSpPr/>
                <p:nvPr/>
              </p:nvSpPr>
              <p:spPr bwMode="auto">
                <a:xfrm>
                  <a:off x="3845" y="2035"/>
                  <a:ext cx="19" cy="12"/>
                </a:xfrm>
                <a:custGeom>
                  <a:avLst/>
                  <a:gdLst>
                    <a:gd name="T0" fmla="*/ 5 w 8"/>
                    <a:gd name="T1" fmla="*/ 0 h 5"/>
                    <a:gd name="T2" fmla="*/ 8 w 8"/>
                    <a:gd name="T3" fmla="*/ 4 h 5"/>
                    <a:gd name="T4" fmla="*/ 2 w 8"/>
                    <a:gd name="T5" fmla="*/ 4 h 5"/>
                    <a:gd name="T6" fmla="*/ 0 w 8"/>
                    <a:gd name="T7" fmla="*/ 2 h 5"/>
                    <a:gd name="T8" fmla="*/ 0 w 8"/>
                    <a:gd name="T9" fmla="*/ 1 h 5"/>
                    <a:gd name="T10" fmla="*/ 5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5" y="0"/>
                      </a:moveTo>
                      <a:cubicBezTo>
                        <a:pt x="8" y="2"/>
                        <a:pt x="7" y="1"/>
                        <a:pt x="8" y="4"/>
                      </a:cubicBezTo>
                      <a:cubicBezTo>
                        <a:pt x="4" y="4"/>
                        <a:pt x="2" y="5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6" name="Freeform 94">
                  <a:extLst>
                    <a:ext uri="{FF2B5EF4-FFF2-40B4-BE49-F238E27FC236}">
                      <a16:creationId xmlns:a16="http://schemas.microsoft.com/office/drawing/2014/main" id="{17AA709E-DA7D-4C81-AA3D-ABA83AFE940C}"/>
                    </a:ext>
                  </a:extLst>
                </p:cNvPr>
                <p:cNvSpPr/>
                <p:nvPr/>
              </p:nvSpPr>
              <p:spPr bwMode="auto">
                <a:xfrm>
                  <a:off x="4224" y="203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4" y="1"/>
                        <a:pt x="2" y="0"/>
                        <a:pt x="4" y="2"/>
                      </a:cubicBezTo>
                      <a:cubicBezTo>
                        <a:pt x="3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7" name="Freeform 95">
                  <a:extLst>
                    <a:ext uri="{FF2B5EF4-FFF2-40B4-BE49-F238E27FC236}">
                      <a16:creationId xmlns:a16="http://schemas.microsoft.com/office/drawing/2014/main" id="{69A3897E-CF84-47E4-814B-950A2591BCEC}"/>
                    </a:ext>
                  </a:extLst>
                </p:cNvPr>
                <p:cNvSpPr/>
                <p:nvPr/>
              </p:nvSpPr>
              <p:spPr bwMode="auto">
                <a:xfrm>
                  <a:off x="4336" y="2035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4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8" name="Freeform 96">
                  <a:extLst>
                    <a:ext uri="{FF2B5EF4-FFF2-40B4-BE49-F238E27FC236}">
                      <a16:creationId xmlns:a16="http://schemas.microsoft.com/office/drawing/2014/main" id="{7833E4B2-B202-409E-AD1E-A721BFE7AEE2}"/>
                    </a:ext>
                  </a:extLst>
                </p:cNvPr>
                <p:cNvSpPr/>
                <p:nvPr/>
              </p:nvSpPr>
              <p:spPr bwMode="auto">
                <a:xfrm>
                  <a:off x="3703" y="2037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9" name="Freeform 97">
                  <a:extLst>
                    <a:ext uri="{FF2B5EF4-FFF2-40B4-BE49-F238E27FC236}">
                      <a16:creationId xmlns:a16="http://schemas.microsoft.com/office/drawing/2014/main" id="{3B2F4E01-BA8D-47C3-AE17-189CE708F405}"/>
                    </a:ext>
                  </a:extLst>
                </p:cNvPr>
                <p:cNvSpPr/>
                <p:nvPr/>
              </p:nvSpPr>
              <p:spPr bwMode="auto">
                <a:xfrm>
                  <a:off x="3823" y="2037"/>
                  <a:ext cx="15" cy="8"/>
                </a:xfrm>
                <a:custGeom>
                  <a:avLst/>
                  <a:gdLst>
                    <a:gd name="T0" fmla="*/ 3 w 6"/>
                    <a:gd name="T1" fmla="*/ 0 h 3"/>
                    <a:gd name="T2" fmla="*/ 6 w 6"/>
                    <a:gd name="T3" fmla="*/ 0 h 3"/>
                    <a:gd name="T4" fmla="*/ 4 w 6"/>
                    <a:gd name="T5" fmla="*/ 1 h 3"/>
                    <a:gd name="T6" fmla="*/ 4 w 6"/>
                    <a:gd name="T7" fmla="*/ 3 h 3"/>
                    <a:gd name="T8" fmla="*/ 0 w 6"/>
                    <a:gd name="T9" fmla="*/ 1 h 3"/>
                    <a:gd name="T10" fmla="*/ 3 w 6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2"/>
                        <a:pt x="4" y="3"/>
                        <a:pt x="4" y="3"/>
                      </a:cubicBezTo>
                      <a:cubicBezTo>
                        <a:pt x="3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0" name="Freeform 98">
                  <a:extLst>
                    <a:ext uri="{FF2B5EF4-FFF2-40B4-BE49-F238E27FC236}">
                      <a16:creationId xmlns:a16="http://schemas.microsoft.com/office/drawing/2014/main" id="{A036CB4F-4F1D-4C20-B5C7-3D64BD199670}"/>
                    </a:ext>
                  </a:extLst>
                </p:cNvPr>
                <p:cNvSpPr/>
                <p:nvPr/>
              </p:nvSpPr>
              <p:spPr bwMode="auto">
                <a:xfrm>
                  <a:off x="3954" y="20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1" name="Freeform 99">
                  <a:extLst>
                    <a:ext uri="{FF2B5EF4-FFF2-40B4-BE49-F238E27FC236}">
                      <a16:creationId xmlns:a16="http://schemas.microsoft.com/office/drawing/2014/main" id="{62190CF8-7661-44F1-84E6-CBFB740CFAB7}"/>
                    </a:ext>
                  </a:extLst>
                </p:cNvPr>
                <p:cNvSpPr/>
                <p:nvPr/>
              </p:nvSpPr>
              <p:spPr bwMode="auto">
                <a:xfrm>
                  <a:off x="3816" y="2042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2" name="Freeform 100">
                  <a:extLst>
                    <a:ext uri="{FF2B5EF4-FFF2-40B4-BE49-F238E27FC236}">
                      <a16:creationId xmlns:a16="http://schemas.microsoft.com/office/drawing/2014/main" id="{87AA6BD7-771B-468A-9DB2-9C79A7FF278F}"/>
                    </a:ext>
                  </a:extLst>
                </p:cNvPr>
                <p:cNvSpPr/>
                <p:nvPr/>
              </p:nvSpPr>
              <p:spPr bwMode="auto">
                <a:xfrm>
                  <a:off x="4087" y="2042"/>
                  <a:ext cx="19" cy="10"/>
                </a:xfrm>
                <a:custGeom>
                  <a:avLst/>
                  <a:gdLst>
                    <a:gd name="T0" fmla="*/ 6 w 8"/>
                    <a:gd name="T1" fmla="*/ 0 h 4"/>
                    <a:gd name="T2" fmla="*/ 8 w 8"/>
                    <a:gd name="T3" fmla="*/ 2 h 4"/>
                    <a:gd name="T4" fmla="*/ 3 w 8"/>
                    <a:gd name="T5" fmla="*/ 4 h 4"/>
                    <a:gd name="T6" fmla="*/ 0 w 8"/>
                    <a:gd name="T7" fmla="*/ 2 h 4"/>
                    <a:gd name="T8" fmla="*/ 6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6" y="0"/>
                      </a:move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7" y="3"/>
                        <a:pt x="5" y="4"/>
                        <a:pt x="3" y="4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101">
                  <a:extLst>
                    <a:ext uri="{FF2B5EF4-FFF2-40B4-BE49-F238E27FC236}">
                      <a16:creationId xmlns:a16="http://schemas.microsoft.com/office/drawing/2014/main" id="{B7C5651F-16E7-4DCF-A692-C30C8052431E}"/>
                    </a:ext>
                  </a:extLst>
                </p:cNvPr>
                <p:cNvSpPr/>
                <p:nvPr/>
              </p:nvSpPr>
              <p:spPr bwMode="auto">
                <a:xfrm>
                  <a:off x="4108" y="204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102">
                  <a:extLst>
                    <a:ext uri="{FF2B5EF4-FFF2-40B4-BE49-F238E27FC236}">
                      <a16:creationId xmlns:a16="http://schemas.microsoft.com/office/drawing/2014/main" id="{D65D53DD-D42D-445F-8322-B3FC0E230731}"/>
                    </a:ext>
                  </a:extLst>
                </p:cNvPr>
                <p:cNvSpPr/>
                <p:nvPr/>
              </p:nvSpPr>
              <p:spPr bwMode="auto">
                <a:xfrm>
                  <a:off x="4357" y="2042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Freeform 103">
                  <a:extLst>
                    <a:ext uri="{FF2B5EF4-FFF2-40B4-BE49-F238E27FC236}">
                      <a16:creationId xmlns:a16="http://schemas.microsoft.com/office/drawing/2014/main" id="{EF00273A-B5A6-4ED6-8452-BE9F1B3F4148}"/>
                    </a:ext>
                  </a:extLst>
                </p:cNvPr>
                <p:cNvSpPr/>
                <p:nvPr/>
              </p:nvSpPr>
              <p:spPr bwMode="auto">
                <a:xfrm>
                  <a:off x="4027" y="204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104">
                  <a:extLst>
                    <a:ext uri="{FF2B5EF4-FFF2-40B4-BE49-F238E27FC236}">
                      <a16:creationId xmlns:a16="http://schemas.microsoft.com/office/drawing/2014/main" id="{833BC1FF-93F0-4680-A14B-E67FE9EBABD6}"/>
                    </a:ext>
                  </a:extLst>
                </p:cNvPr>
                <p:cNvSpPr/>
                <p:nvPr/>
              </p:nvSpPr>
              <p:spPr bwMode="auto">
                <a:xfrm>
                  <a:off x="4117" y="2045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Freeform 105">
                  <a:extLst>
                    <a:ext uri="{FF2B5EF4-FFF2-40B4-BE49-F238E27FC236}">
                      <a16:creationId xmlns:a16="http://schemas.microsoft.com/office/drawing/2014/main" id="{A3A02A47-7A8D-47D8-88AC-63D52DF8BCC4}"/>
                    </a:ext>
                  </a:extLst>
                </p:cNvPr>
                <p:cNvSpPr/>
                <p:nvPr/>
              </p:nvSpPr>
              <p:spPr bwMode="auto">
                <a:xfrm>
                  <a:off x="4340" y="2045"/>
                  <a:ext cx="138" cy="28"/>
                </a:xfrm>
                <a:custGeom>
                  <a:avLst/>
                  <a:gdLst>
                    <a:gd name="T0" fmla="*/ 13 w 58"/>
                    <a:gd name="T1" fmla="*/ 0 h 12"/>
                    <a:gd name="T2" fmla="*/ 58 w 58"/>
                    <a:gd name="T3" fmla="*/ 0 h 12"/>
                    <a:gd name="T4" fmla="*/ 55 w 58"/>
                    <a:gd name="T5" fmla="*/ 4 h 12"/>
                    <a:gd name="T6" fmla="*/ 18 w 58"/>
                    <a:gd name="T7" fmla="*/ 4 h 12"/>
                    <a:gd name="T8" fmla="*/ 16 w 58"/>
                    <a:gd name="T9" fmla="*/ 8 h 12"/>
                    <a:gd name="T10" fmla="*/ 25 w 58"/>
                    <a:gd name="T11" fmla="*/ 8 h 12"/>
                    <a:gd name="T12" fmla="*/ 21 w 58"/>
                    <a:gd name="T13" fmla="*/ 10 h 12"/>
                    <a:gd name="T14" fmla="*/ 2 w 58"/>
                    <a:gd name="T15" fmla="*/ 7 h 12"/>
                    <a:gd name="T16" fmla="*/ 0 w 58"/>
                    <a:gd name="T17" fmla="*/ 5 h 12"/>
                    <a:gd name="T18" fmla="*/ 0 w 58"/>
                    <a:gd name="T19" fmla="*/ 4 h 12"/>
                    <a:gd name="T20" fmla="*/ 13 w 58"/>
                    <a:gd name="T21" fmla="*/ 8 h 12"/>
                    <a:gd name="T22" fmla="*/ 12 w 58"/>
                    <a:gd name="T23" fmla="*/ 6 h 12"/>
                    <a:gd name="T24" fmla="*/ 13 w 5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2">
                      <a:moveTo>
                        <a:pt x="13" y="0"/>
                      </a:moveTo>
                      <a:cubicBezTo>
                        <a:pt x="28" y="0"/>
                        <a:pt x="43" y="0"/>
                        <a:pt x="58" y="0"/>
                      </a:cubicBezTo>
                      <a:cubicBezTo>
                        <a:pt x="57" y="2"/>
                        <a:pt x="56" y="3"/>
                        <a:pt x="55" y="4"/>
                      </a:cubicBezTo>
                      <a:cubicBezTo>
                        <a:pt x="43" y="1"/>
                        <a:pt x="27" y="2"/>
                        <a:pt x="18" y="4"/>
                      </a:cubicBezTo>
                      <a:cubicBezTo>
                        <a:pt x="18" y="5"/>
                        <a:pt x="17" y="7"/>
                        <a:pt x="16" y="8"/>
                      </a:cubicBezTo>
                      <a:cubicBezTo>
                        <a:pt x="22" y="7"/>
                        <a:pt x="21" y="7"/>
                        <a:pt x="25" y="8"/>
                      </a:cubicBezTo>
                      <a:cubicBezTo>
                        <a:pt x="23" y="11"/>
                        <a:pt x="24" y="11"/>
                        <a:pt x="21" y="10"/>
                      </a:cubicBezTo>
                      <a:cubicBezTo>
                        <a:pt x="15" y="12"/>
                        <a:pt x="7" y="10"/>
                        <a:pt x="2" y="7"/>
                      </a:cubicBezTo>
                      <a:cubicBezTo>
                        <a:pt x="1" y="5"/>
                        <a:pt x="2" y="6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4" y="5"/>
                        <a:pt x="8" y="7"/>
                        <a:pt x="13" y="8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2" y="2"/>
                        <a:pt x="10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Freeform 106">
                  <a:extLst>
                    <a:ext uri="{FF2B5EF4-FFF2-40B4-BE49-F238E27FC236}">
                      <a16:creationId xmlns:a16="http://schemas.microsoft.com/office/drawing/2014/main" id="{E4A6FA65-2D5E-4AC9-BD9C-F62AEFBD6AFF}"/>
                    </a:ext>
                  </a:extLst>
                </p:cNvPr>
                <p:cNvSpPr/>
                <p:nvPr/>
              </p:nvSpPr>
              <p:spPr bwMode="auto">
                <a:xfrm>
                  <a:off x="4490" y="2045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Freeform 107">
                  <a:extLst>
                    <a:ext uri="{FF2B5EF4-FFF2-40B4-BE49-F238E27FC236}">
                      <a16:creationId xmlns:a16="http://schemas.microsoft.com/office/drawing/2014/main" id="{76D5FCEB-3E6F-4D33-BB00-CF8AF69D3241}"/>
                    </a:ext>
                  </a:extLst>
                </p:cNvPr>
                <p:cNvSpPr/>
                <p:nvPr/>
              </p:nvSpPr>
              <p:spPr bwMode="auto">
                <a:xfrm>
                  <a:off x="3724" y="204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Freeform 108">
                  <a:extLst>
                    <a:ext uri="{FF2B5EF4-FFF2-40B4-BE49-F238E27FC236}">
                      <a16:creationId xmlns:a16="http://schemas.microsoft.com/office/drawing/2014/main" id="{13B07E0D-B8EF-4998-BDBA-EE7DF04A2306}"/>
                    </a:ext>
                  </a:extLst>
                </p:cNvPr>
                <p:cNvSpPr/>
                <p:nvPr/>
              </p:nvSpPr>
              <p:spPr bwMode="auto">
                <a:xfrm>
                  <a:off x="3750" y="2047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3"/>
                        <a:pt x="1" y="2"/>
                        <a:pt x="4" y="3"/>
                      </a:cubicBezTo>
                      <a:cubicBezTo>
                        <a:pt x="6" y="1"/>
                        <a:pt x="4" y="3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Freeform 109">
                  <a:extLst>
                    <a:ext uri="{FF2B5EF4-FFF2-40B4-BE49-F238E27FC236}">
                      <a16:creationId xmlns:a16="http://schemas.microsoft.com/office/drawing/2014/main" id="{2E94B87A-FC99-47CE-84B9-72523A21AE31}"/>
                    </a:ext>
                  </a:extLst>
                </p:cNvPr>
                <p:cNvSpPr/>
                <p:nvPr/>
              </p:nvSpPr>
              <p:spPr bwMode="auto">
                <a:xfrm>
                  <a:off x="3771" y="2047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4 h 4"/>
                    <a:gd name="T4" fmla="*/ 1 w 3"/>
                    <a:gd name="T5" fmla="*/ 4 h 4"/>
                    <a:gd name="T6" fmla="*/ 3 w 3"/>
                    <a:gd name="T7" fmla="*/ 2 h 4"/>
                    <a:gd name="T8" fmla="*/ 2 w 3"/>
                    <a:gd name="T9" fmla="*/ 0 h 4"/>
                    <a:gd name="T10" fmla="*/ 1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3"/>
                        <a:pt x="2" y="3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2" name="Freeform 110">
                  <a:extLst>
                    <a:ext uri="{FF2B5EF4-FFF2-40B4-BE49-F238E27FC236}">
                      <a16:creationId xmlns:a16="http://schemas.microsoft.com/office/drawing/2014/main" id="{7F746710-9CA9-498F-AB44-5A5112EBD36F}"/>
                    </a:ext>
                  </a:extLst>
                </p:cNvPr>
                <p:cNvSpPr/>
                <p:nvPr/>
              </p:nvSpPr>
              <p:spPr bwMode="auto">
                <a:xfrm>
                  <a:off x="4480" y="204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Freeform 111">
                  <a:extLst>
                    <a:ext uri="{FF2B5EF4-FFF2-40B4-BE49-F238E27FC236}">
                      <a16:creationId xmlns:a16="http://schemas.microsoft.com/office/drawing/2014/main" id="{23D2BD56-BEFB-4ABD-827D-526C7FB356F7}"/>
                    </a:ext>
                  </a:extLst>
                </p:cNvPr>
                <p:cNvSpPr/>
                <p:nvPr/>
              </p:nvSpPr>
              <p:spPr bwMode="auto">
                <a:xfrm>
                  <a:off x="3731" y="2049"/>
                  <a:ext cx="9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2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3"/>
                        <a:pt x="0" y="4"/>
                      </a:cubicBezTo>
                      <a:cubicBezTo>
                        <a:pt x="2" y="3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Freeform 112">
                  <a:extLst>
                    <a:ext uri="{FF2B5EF4-FFF2-40B4-BE49-F238E27FC236}">
                      <a16:creationId xmlns:a16="http://schemas.microsoft.com/office/drawing/2014/main" id="{12459BF7-FCBB-45D1-BAB7-7528A602E080}"/>
                    </a:ext>
                  </a:extLst>
                </p:cNvPr>
                <p:cNvSpPr/>
                <p:nvPr/>
              </p:nvSpPr>
              <p:spPr bwMode="auto">
                <a:xfrm>
                  <a:off x="3885" y="2049"/>
                  <a:ext cx="24" cy="15"/>
                </a:xfrm>
                <a:custGeom>
                  <a:avLst/>
                  <a:gdLst>
                    <a:gd name="T0" fmla="*/ 8 w 10"/>
                    <a:gd name="T1" fmla="*/ 0 h 6"/>
                    <a:gd name="T2" fmla="*/ 10 w 10"/>
                    <a:gd name="T3" fmla="*/ 4 h 6"/>
                    <a:gd name="T4" fmla="*/ 0 w 10"/>
                    <a:gd name="T5" fmla="*/ 6 h 6"/>
                    <a:gd name="T6" fmla="*/ 1 w 10"/>
                    <a:gd name="T7" fmla="*/ 2 h 6"/>
                    <a:gd name="T8" fmla="*/ 8 w 10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8" y="0"/>
                      </a:moveTo>
                      <a:cubicBezTo>
                        <a:pt x="8" y="1"/>
                        <a:pt x="9" y="3"/>
                        <a:pt x="10" y="4"/>
                      </a:cubicBezTo>
                      <a:cubicBezTo>
                        <a:pt x="7" y="5"/>
                        <a:pt x="3" y="5"/>
                        <a:pt x="0" y="6"/>
                      </a:cubicBezTo>
                      <a:cubicBezTo>
                        <a:pt x="0" y="5"/>
                        <a:pt x="1" y="3"/>
                        <a:pt x="1" y="2"/>
                      </a:cubicBezTo>
                      <a:cubicBezTo>
                        <a:pt x="7" y="2"/>
                        <a:pt x="5" y="4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5" name="Freeform 113">
                  <a:extLst>
                    <a:ext uri="{FF2B5EF4-FFF2-40B4-BE49-F238E27FC236}">
                      <a16:creationId xmlns:a16="http://schemas.microsoft.com/office/drawing/2014/main" id="{7E67D0DD-CC80-4B6C-BF0C-DFD606264A84}"/>
                    </a:ext>
                  </a:extLst>
                </p:cNvPr>
                <p:cNvSpPr/>
                <p:nvPr/>
              </p:nvSpPr>
              <p:spPr bwMode="auto">
                <a:xfrm>
                  <a:off x="4056" y="20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6" name="Freeform 114">
                  <a:extLst>
                    <a:ext uri="{FF2B5EF4-FFF2-40B4-BE49-F238E27FC236}">
                      <a16:creationId xmlns:a16="http://schemas.microsoft.com/office/drawing/2014/main" id="{6B340218-0995-4EBA-97AE-7930A9161D61}"/>
                    </a:ext>
                  </a:extLst>
                </p:cNvPr>
                <p:cNvSpPr/>
                <p:nvPr/>
              </p:nvSpPr>
              <p:spPr bwMode="auto">
                <a:xfrm>
                  <a:off x="4203" y="2049"/>
                  <a:ext cx="66" cy="24"/>
                </a:xfrm>
                <a:custGeom>
                  <a:avLst/>
                  <a:gdLst>
                    <a:gd name="T0" fmla="*/ 8 w 28"/>
                    <a:gd name="T1" fmla="*/ 6 h 10"/>
                    <a:gd name="T2" fmla="*/ 28 w 28"/>
                    <a:gd name="T3" fmla="*/ 6 h 10"/>
                    <a:gd name="T4" fmla="*/ 27 w 28"/>
                    <a:gd name="T5" fmla="*/ 8 h 10"/>
                    <a:gd name="T6" fmla="*/ 0 w 28"/>
                    <a:gd name="T7" fmla="*/ 10 h 10"/>
                    <a:gd name="T8" fmla="*/ 0 w 28"/>
                    <a:gd name="T9" fmla="*/ 6 h 10"/>
                    <a:gd name="T10" fmla="*/ 7 w 28"/>
                    <a:gd name="T11" fmla="*/ 4 h 10"/>
                    <a:gd name="T12" fmla="*/ 0 w 28"/>
                    <a:gd name="T13" fmla="*/ 1 h 10"/>
                    <a:gd name="T14" fmla="*/ 8 w 28"/>
                    <a:gd name="T15" fmla="*/ 0 h 10"/>
                    <a:gd name="T16" fmla="*/ 8 w 28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10">
                      <a:moveTo>
                        <a:pt x="8" y="6"/>
                      </a:moveTo>
                      <a:cubicBezTo>
                        <a:pt x="15" y="6"/>
                        <a:pt x="22" y="6"/>
                        <a:pt x="28" y="6"/>
                      </a:cubicBezTo>
                      <a:cubicBezTo>
                        <a:pt x="28" y="7"/>
                        <a:pt x="28" y="7"/>
                        <a:pt x="27" y="8"/>
                      </a:cubicBezTo>
                      <a:cubicBezTo>
                        <a:pt x="14" y="8"/>
                        <a:pt x="6" y="7"/>
                        <a:pt x="0" y="10"/>
                      </a:cubicBezTo>
                      <a:cubicBezTo>
                        <a:pt x="0" y="9"/>
                        <a:pt x="0" y="7"/>
                        <a:pt x="0" y="6"/>
                      </a:cubicBezTo>
                      <a:cubicBezTo>
                        <a:pt x="4" y="6"/>
                        <a:pt x="5" y="6"/>
                        <a:pt x="7" y="4"/>
                      </a:cubicBezTo>
                      <a:cubicBezTo>
                        <a:pt x="3" y="3"/>
                        <a:pt x="2" y="5"/>
                        <a:pt x="0" y="1"/>
                      </a:cubicBezTo>
                      <a:cubicBezTo>
                        <a:pt x="4" y="2"/>
                        <a:pt x="5" y="2"/>
                        <a:pt x="8" y="0"/>
                      </a:cubicBezTo>
                      <a:cubicBezTo>
                        <a:pt x="8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7" name="Freeform 115">
                  <a:extLst>
                    <a:ext uri="{FF2B5EF4-FFF2-40B4-BE49-F238E27FC236}">
                      <a16:creationId xmlns:a16="http://schemas.microsoft.com/office/drawing/2014/main" id="{CEEB154C-F045-48D2-9F4A-73477D66E7FD}"/>
                    </a:ext>
                  </a:extLst>
                </p:cNvPr>
                <p:cNvSpPr/>
                <p:nvPr/>
              </p:nvSpPr>
              <p:spPr bwMode="auto">
                <a:xfrm>
                  <a:off x="4227" y="2049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8" name="Freeform 116">
                  <a:extLst>
                    <a:ext uri="{FF2B5EF4-FFF2-40B4-BE49-F238E27FC236}">
                      <a16:creationId xmlns:a16="http://schemas.microsoft.com/office/drawing/2014/main" id="{2DE949AF-7215-4229-A814-8D18B0F3FF4D}"/>
                    </a:ext>
                  </a:extLst>
                </p:cNvPr>
                <p:cNvSpPr/>
                <p:nvPr/>
              </p:nvSpPr>
              <p:spPr bwMode="auto">
                <a:xfrm>
                  <a:off x="3676" y="205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9" name="Freeform 117">
                  <a:extLst>
                    <a:ext uri="{FF2B5EF4-FFF2-40B4-BE49-F238E27FC236}">
                      <a16:creationId xmlns:a16="http://schemas.microsoft.com/office/drawing/2014/main" id="{9AC6BC46-3C3D-4C93-8126-50017BF342AC}"/>
                    </a:ext>
                  </a:extLst>
                </p:cNvPr>
                <p:cNvSpPr/>
                <p:nvPr/>
              </p:nvSpPr>
              <p:spPr bwMode="auto">
                <a:xfrm>
                  <a:off x="3693" y="2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0" name="Freeform 118">
                  <a:extLst>
                    <a:ext uri="{FF2B5EF4-FFF2-40B4-BE49-F238E27FC236}">
                      <a16:creationId xmlns:a16="http://schemas.microsoft.com/office/drawing/2014/main" id="{52F17474-CE9E-4D73-8A01-7B1D7A4FC273}"/>
                    </a:ext>
                  </a:extLst>
                </p:cNvPr>
                <p:cNvSpPr/>
                <p:nvPr/>
              </p:nvSpPr>
              <p:spPr bwMode="auto">
                <a:xfrm>
                  <a:off x="3933" y="2052"/>
                  <a:ext cx="21" cy="9"/>
                </a:xfrm>
                <a:custGeom>
                  <a:avLst/>
                  <a:gdLst>
                    <a:gd name="T0" fmla="*/ 0 w 9"/>
                    <a:gd name="T1" fmla="*/ 0 h 4"/>
                    <a:gd name="T2" fmla="*/ 9 w 9"/>
                    <a:gd name="T3" fmla="*/ 1 h 4"/>
                    <a:gd name="T4" fmla="*/ 9 w 9"/>
                    <a:gd name="T5" fmla="*/ 2 h 4"/>
                    <a:gd name="T6" fmla="*/ 0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0" y="0"/>
                      </a:move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3" y="2"/>
                        <a:pt x="2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Freeform 119">
                  <a:extLst>
                    <a:ext uri="{FF2B5EF4-FFF2-40B4-BE49-F238E27FC236}">
                      <a16:creationId xmlns:a16="http://schemas.microsoft.com/office/drawing/2014/main" id="{C9881071-37D9-4AD9-A8AB-94C122D10807}"/>
                    </a:ext>
                  </a:extLst>
                </p:cNvPr>
                <p:cNvSpPr/>
                <p:nvPr/>
              </p:nvSpPr>
              <p:spPr bwMode="auto">
                <a:xfrm>
                  <a:off x="4122" y="2052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Freeform 120">
                  <a:extLst>
                    <a:ext uri="{FF2B5EF4-FFF2-40B4-BE49-F238E27FC236}">
                      <a16:creationId xmlns:a16="http://schemas.microsoft.com/office/drawing/2014/main" id="{6A04E1C4-4E65-40B1-9821-EBBD5AE1A3A9}"/>
                    </a:ext>
                  </a:extLst>
                </p:cNvPr>
                <p:cNvSpPr/>
                <p:nvPr/>
              </p:nvSpPr>
              <p:spPr bwMode="auto">
                <a:xfrm>
                  <a:off x="4355" y="2052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3" name="Freeform 121">
                  <a:extLst>
                    <a:ext uri="{FF2B5EF4-FFF2-40B4-BE49-F238E27FC236}">
                      <a16:creationId xmlns:a16="http://schemas.microsoft.com/office/drawing/2014/main" id="{17460E94-0222-4160-9112-014A0247EA5B}"/>
                    </a:ext>
                  </a:extLst>
                </p:cNvPr>
                <p:cNvSpPr/>
                <p:nvPr/>
              </p:nvSpPr>
              <p:spPr bwMode="auto">
                <a:xfrm>
                  <a:off x="4494" y="2052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Freeform 122">
                  <a:extLst>
                    <a:ext uri="{FF2B5EF4-FFF2-40B4-BE49-F238E27FC236}">
                      <a16:creationId xmlns:a16="http://schemas.microsoft.com/office/drawing/2014/main" id="{D50A2E07-9F94-45B6-9C2C-B76313FA96EB}"/>
                    </a:ext>
                  </a:extLst>
                </p:cNvPr>
                <p:cNvSpPr/>
                <p:nvPr/>
              </p:nvSpPr>
              <p:spPr bwMode="auto">
                <a:xfrm>
                  <a:off x="3786" y="2054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2"/>
                        <a:pt x="1" y="2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Freeform 123">
                  <a:extLst>
                    <a:ext uri="{FF2B5EF4-FFF2-40B4-BE49-F238E27FC236}">
                      <a16:creationId xmlns:a16="http://schemas.microsoft.com/office/drawing/2014/main" id="{108952F3-BF5D-441D-BEC2-5BBEF9E0288A}"/>
                    </a:ext>
                  </a:extLst>
                </p:cNvPr>
                <p:cNvSpPr/>
                <p:nvPr/>
              </p:nvSpPr>
              <p:spPr bwMode="auto">
                <a:xfrm>
                  <a:off x="3921" y="2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 124">
                  <a:extLst>
                    <a:ext uri="{FF2B5EF4-FFF2-40B4-BE49-F238E27FC236}">
                      <a16:creationId xmlns:a16="http://schemas.microsoft.com/office/drawing/2014/main" id="{824D3058-CB95-45E8-98D4-CFA20B1E5FA7}"/>
                    </a:ext>
                  </a:extLst>
                </p:cNvPr>
                <p:cNvSpPr/>
                <p:nvPr/>
              </p:nvSpPr>
              <p:spPr bwMode="auto">
                <a:xfrm>
                  <a:off x="4094" y="205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7" name="Freeform 125">
                  <a:extLst>
                    <a:ext uri="{FF2B5EF4-FFF2-40B4-BE49-F238E27FC236}">
                      <a16:creationId xmlns:a16="http://schemas.microsoft.com/office/drawing/2014/main" id="{2D9E2F98-AB6E-4EC3-9084-CA5FEE990AE9}"/>
                    </a:ext>
                  </a:extLst>
                </p:cNvPr>
                <p:cNvSpPr/>
                <p:nvPr/>
              </p:nvSpPr>
              <p:spPr bwMode="auto">
                <a:xfrm>
                  <a:off x="4108" y="2054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1"/>
                        <a:pt x="2" y="1"/>
                        <a:pt x="3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8" name="Freeform 126">
                  <a:extLst>
                    <a:ext uri="{FF2B5EF4-FFF2-40B4-BE49-F238E27FC236}">
                      <a16:creationId xmlns:a16="http://schemas.microsoft.com/office/drawing/2014/main" id="{1A2A7DCD-D58A-49D3-B7B5-05AE6F051F3B}"/>
                    </a:ext>
                  </a:extLst>
                </p:cNvPr>
                <p:cNvSpPr/>
                <p:nvPr/>
              </p:nvSpPr>
              <p:spPr bwMode="auto">
                <a:xfrm>
                  <a:off x="4186" y="205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9" name="Freeform 127">
                  <a:extLst>
                    <a:ext uri="{FF2B5EF4-FFF2-40B4-BE49-F238E27FC236}">
                      <a16:creationId xmlns:a16="http://schemas.microsoft.com/office/drawing/2014/main" id="{2E6469EC-818C-4322-9CF4-6C0D647EEA6D}"/>
                    </a:ext>
                  </a:extLst>
                </p:cNvPr>
                <p:cNvSpPr/>
                <p:nvPr/>
              </p:nvSpPr>
              <p:spPr bwMode="auto">
                <a:xfrm>
                  <a:off x="3703" y="2057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2"/>
                        <a:pt x="0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Freeform 128">
                  <a:extLst>
                    <a:ext uri="{FF2B5EF4-FFF2-40B4-BE49-F238E27FC236}">
                      <a16:creationId xmlns:a16="http://schemas.microsoft.com/office/drawing/2014/main" id="{0F9B1376-3610-4CD0-AEC8-23F17E339F36}"/>
                    </a:ext>
                  </a:extLst>
                </p:cNvPr>
                <p:cNvSpPr/>
                <p:nvPr/>
              </p:nvSpPr>
              <p:spPr bwMode="auto">
                <a:xfrm>
                  <a:off x="3871" y="205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1" name="Freeform 129">
                  <a:extLst>
                    <a:ext uri="{FF2B5EF4-FFF2-40B4-BE49-F238E27FC236}">
                      <a16:creationId xmlns:a16="http://schemas.microsoft.com/office/drawing/2014/main" id="{49812DA5-2D64-43EA-8250-097F6C921901}"/>
                    </a:ext>
                  </a:extLst>
                </p:cNvPr>
                <p:cNvSpPr/>
                <p:nvPr/>
              </p:nvSpPr>
              <p:spPr bwMode="auto">
                <a:xfrm>
                  <a:off x="4103" y="2057"/>
                  <a:ext cx="3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Freeform 130">
                  <a:extLst>
                    <a:ext uri="{FF2B5EF4-FFF2-40B4-BE49-F238E27FC236}">
                      <a16:creationId xmlns:a16="http://schemas.microsoft.com/office/drawing/2014/main" id="{396419E6-E9FA-4508-AF40-2654BD380780}"/>
                    </a:ext>
                  </a:extLst>
                </p:cNvPr>
                <p:cNvSpPr/>
                <p:nvPr/>
              </p:nvSpPr>
              <p:spPr bwMode="auto">
                <a:xfrm>
                  <a:off x="3757" y="205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3" name="Freeform 131">
                  <a:extLst>
                    <a:ext uri="{FF2B5EF4-FFF2-40B4-BE49-F238E27FC236}">
                      <a16:creationId xmlns:a16="http://schemas.microsoft.com/office/drawing/2014/main" id="{338601F7-A02C-4E66-BB35-6C760497746D}"/>
                    </a:ext>
                  </a:extLst>
                </p:cNvPr>
                <p:cNvSpPr/>
                <p:nvPr/>
              </p:nvSpPr>
              <p:spPr bwMode="auto">
                <a:xfrm>
                  <a:off x="3776" y="205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Freeform 132">
                  <a:extLst>
                    <a:ext uri="{FF2B5EF4-FFF2-40B4-BE49-F238E27FC236}">
                      <a16:creationId xmlns:a16="http://schemas.microsoft.com/office/drawing/2014/main" id="{6E0D708F-3C97-4A8D-A624-10F8B4327545}"/>
                    </a:ext>
                  </a:extLst>
                </p:cNvPr>
                <p:cNvSpPr/>
                <p:nvPr/>
              </p:nvSpPr>
              <p:spPr bwMode="auto">
                <a:xfrm>
                  <a:off x="3985" y="2059"/>
                  <a:ext cx="31" cy="22"/>
                </a:xfrm>
                <a:custGeom>
                  <a:avLst/>
                  <a:gdLst>
                    <a:gd name="T0" fmla="*/ 6 w 13"/>
                    <a:gd name="T1" fmla="*/ 0 h 9"/>
                    <a:gd name="T2" fmla="*/ 0 w 13"/>
                    <a:gd name="T3" fmla="*/ 1 h 9"/>
                    <a:gd name="T4" fmla="*/ 1 w 13"/>
                    <a:gd name="T5" fmla="*/ 4 h 9"/>
                    <a:gd name="T6" fmla="*/ 5 w 13"/>
                    <a:gd name="T7" fmla="*/ 8 h 9"/>
                    <a:gd name="T8" fmla="*/ 7 w 13"/>
                    <a:gd name="T9" fmla="*/ 4 h 9"/>
                    <a:gd name="T10" fmla="*/ 10 w 13"/>
                    <a:gd name="T11" fmla="*/ 9 h 9"/>
                    <a:gd name="T12" fmla="*/ 9 w 13"/>
                    <a:gd name="T13" fmla="*/ 4 h 9"/>
                    <a:gd name="T14" fmla="*/ 13 w 13"/>
                    <a:gd name="T15" fmla="*/ 1 h 9"/>
                    <a:gd name="T16" fmla="*/ 6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4" y="2"/>
                        <a:pt x="5" y="1"/>
                        <a:pt x="0" y="1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2" y="6"/>
                        <a:pt x="0" y="7"/>
                        <a:pt x="5" y="8"/>
                      </a:cubicBezTo>
                      <a:cubicBezTo>
                        <a:pt x="6" y="4"/>
                        <a:pt x="5" y="6"/>
                        <a:pt x="7" y="4"/>
                      </a:cubicBezTo>
                      <a:cubicBezTo>
                        <a:pt x="7" y="7"/>
                        <a:pt x="6" y="6"/>
                        <a:pt x="10" y="9"/>
                      </a:cubicBezTo>
                      <a:cubicBezTo>
                        <a:pt x="8" y="5"/>
                        <a:pt x="7" y="8"/>
                        <a:pt x="9" y="4"/>
                      </a:cubicBezTo>
                      <a:cubicBezTo>
                        <a:pt x="13" y="3"/>
                        <a:pt x="11" y="4"/>
                        <a:pt x="13" y="1"/>
                      </a:cubicBezTo>
                      <a:cubicBezTo>
                        <a:pt x="7" y="2"/>
                        <a:pt x="1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5" name="Freeform 133">
                  <a:extLst>
                    <a:ext uri="{FF2B5EF4-FFF2-40B4-BE49-F238E27FC236}">
                      <a16:creationId xmlns:a16="http://schemas.microsoft.com/office/drawing/2014/main" id="{1BDC5CFC-495F-4EFD-BE10-9CD8876BAB95}"/>
                    </a:ext>
                  </a:extLst>
                </p:cNvPr>
                <p:cNvSpPr/>
                <p:nvPr/>
              </p:nvSpPr>
              <p:spPr bwMode="auto">
                <a:xfrm>
                  <a:off x="3740" y="2061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2" y="3"/>
                        <a:pt x="2" y="3"/>
                        <a:pt x="4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Freeform 134">
                  <a:extLst>
                    <a:ext uri="{FF2B5EF4-FFF2-40B4-BE49-F238E27FC236}">
                      <a16:creationId xmlns:a16="http://schemas.microsoft.com/office/drawing/2014/main" id="{F7B615F4-D0B1-417F-9CF6-FE4C899F81B7}"/>
                    </a:ext>
                  </a:extLst>
                </p:cNvPr>
                <p:cNvSpPr/>
                <p:nvPr/>
              </p:nvSpPr>
              <p:spPr bwMode="auto">
                <a:xfrm>
                  <a:off x="4272" y="2061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1 h 3"/>
                    <a:gd name="T4" fmla="*/ 6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4" y="0"/>
                        <a:pt x="5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3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7" name="Freeform 135">
                  <a:extLst>
                    <a:ext uri="{FF2B5EF4-FFF2-40B4-BE49-F238E27FC236}">
                      <a16:creationId xmlns:a16="http://schemas.microsoft.com/office/drawing/2014/main" id="{0E42C932-DE28-4B31-8FA0-8E2C8BB2E02E}"/>
                    </a:ext>
                  </a:extLst>
                </p:cNvPr>
                <p:cNvSpPr/>
                <p:nvPr/>
              </p:nvSpPr>
              <p:spPr bwMode="auto">
                <a:xfrm>
                  <a:off x="2863" y="2064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Freeform 136">
                  <a:extLst>
                    <a:ext uri="{FF2B5EF4-FFF2-40B4-BE49-F238E27FC236}">
                      <a16:creationId xmlns:a16="http://schemas.microsoft.com/office/drawing/2014/main" id="{FC4EDAE2-4B33-42EB-AE26-563F166851D6}"/>
                    </a:ext>
                  </a:extLst>
                </p:cNvPr>
                <p:cNvSpPr/>
                <p:nvPr/>
              </p:nvSpPr>
              <p:spPr bwMode="auto">
                <a:xfrm>
                  <a:off x="2901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9" name="Freeform 137">
                  <a:extLst>
                    <a:ext uri="{FF2B5EF4-FFF2-40B4-BE49-F238E27FC236}">
                      <a16:creationId xmlns:a16="http://schemas.microsoft.com/office/drawing/2014/main" id="{2BFFB941-8BC9-429D-B36D-F0D838A55E1A}"/>
                    </a:ext>
                  </a:extLst>
                </p:cNvPr>
                <p:cNvSpPr/>
                <p:nvPr/>
              </p:nvSpPr>
              <p:spPr bwMode="auto">
                <a:xfrm>
                  <a:off x="3807" y="2064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Freeform 138">
                  <a:extLst>
                    <a:ext uri="{FF2B5EF4-FFF2-40B4-BE49-F238E27FC236}">
                      <a16:creationId xmlns:a16="http://schemas.microsoft.com/office/drawing/2014/main" id="{4DA6CFDF-CF3B-485A-8D6A-AFAC7AE2562A}"/>
                    </a:ext>
                  </a:extLst>
                </p:cNvPr>
                <p:cNvSpPr/>
                <p:nvPr/>
              </p:nvSpPr>
              <p:spPr bwMode="auto">
                <a:xfrm>
                  <a:off x="4177" y="2064"/>
                  <a:ext cx="9" cy="12"/>
                </a:xfrm>
                <a:custGeom>
                  <a:avLst/>
                  <a:gdLst>
                    <a:gd name="T0" fmla="*/ 1 w 4"/>
                    <a:gd name="T1" fmla="*/ 0 h 5"/>
                    <a:gd name="T2" fmla="*/ 4 w 4"/>
                    <a:gd name="T3" fmla="*/ 0 h 5"/>
                    <a:gd name="T4" fmla="*/ 4 w 4"/>
                    <a:gd name="T5" fmla="*/ 4 h 5"/>
                    <a:gd name="T6" fmla="*/ 2 w 4"/>
                    <a:gd name="T7" fmla="*/ 5 h 5"/>
                    <a:gd name="T8" fmla="*/ 2 w 4"/>
                    <a:gd name="T9" fmla="*/ 3 h 5"/>
                    <a:gd name="T10" fmla="*/ 1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3"/>
                        <a:pt x="4" y="4"/>
                      </a:cubicBezTo>
                      <a:cubicBezTo>
                        <a:pt x="3" y="4"/>
                        <a:pt x="3" y="4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1" name="Freeform 139">
                  <a:extLst>
                    <a:ext uri="{FF2B5EF4-FFF2-40B4-BE49-F238E27FC236}">
                      <a16:creationId xmlns:a16="http://schemas.microsoft.com/office/drawing/2014/main" id="{6463A6D2-35A6-4C4B-90F5-3D86FEF808D5}"/>
                    </a:ext>
                  </a:extLst>
                </p:cNvPr>
                <p:cNvSpPr/>
                <p:nvPr/>
              </p:nvSpPr>
              <p:spPr bwMode="auto">
                <a:xfrm>
                  <a:off x="4345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 140">
                  <a:extLst>
                    <a:ext uri="{FF2B5EF4-FFF2-40B4-BE49-F238E27FC236}">
                      <a16:creationId xmlns:a16="http://schemas.microsoft.com/office/drawing/2014/main" id="{E327285F-0303-4FC6-8ABD-B2E49EAC5CB0}"/>
                    </a:ext>
                  </a:extLst>
                </p:cNvPr>
                <p:cNvSpPr/>
                <p:nvPr/>
              </p:nvSpPr>
              <p:spPr bwMode="auto">
                <a:xfrm>
                  <a:off x="4404" y="206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3" name="Freeform 141">
                  <a:extLst>
                    <a:ext uri="{FF2B5EF4-FFF2-40B4-BE49-F238E27FC236}">
                      <a16:creationId xmlns:a16="http://schemas.microsoft.com/office/drawing/2014/main" id="{E82340E0-3875-4303-92AF-7C95B2D983DC}"/>
                    </a:ext>
                  </a:extLst>
                </p:cNvPr>
                <p:cNvSpPr/>
                <p:nvPr/>
              </p:nvSpPr>
              <p:spPr bwMode="auto">
                <a:xfrm>
                  <a:off x="4449" y="2064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Freeform 142">
                  <a:extLst>
                    <a:ext uri="{FF2B5EF4-FFF2-40B4-BE49-F238E27FC236}">
                      <a16:creationId xmlns:a16="http://schemas.microsoft.com/office/drawing/2014/main" id="{94EDA06F-382B-4DCB-A761-A174947F4376}"/>
                    </a:ext>
                  </a:extLst>
                </p:cNvPr>
                <p:cNvSpPr/>
                <p:nvPr/>
              </p:nvSpPr>
              <p:spPr bwMode="auto">
                <a:xfrm>
                  <a:off x="4502" y="2064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5" name="Freeform 143">
                  <a:extLst>
                    <a:ext uri="{FF2B5EF4-FFF2-40B4-BE49-F238E27FC236}">
                      <a16:creationId xmlns:a16="http://schemas.microsoft.com/office/drawing/2014/main" id="{378B9BF3-4E93-47DA-931F-E3165B2DD91C}"/>
                    </a:ext>
                  </a:extLst>
                </p:cNvPr>
                <p:cNvSpPr/>
                <p:nvPr/>
              </p:nvSpPr>
              <p:spPr bwMode="auto">
                <a:xfrm>
                  <a:off x="3703" y="206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0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Freeform 144">
                  <a:extLst>
                    <a:ext uri="{FF2B5EF4-FFF2-40B4-BE49-F238E27FC236}">
                      <a16:creationId xmlns:a16="http://schemas.microsoft.com/office/drawing/2014/main" id="{2CA43271-B623-4796-9199-26C3F01BEEBF}"/>
                    </a:ext>
                  </a:extLst>
                </p:cNvPr>
                <p:cNvSpPr/>
                <p:nvPr/>
              </p:nvSpPr>
              <p:spPr bwMode="auto">
                <a:xfrm>
                  <a:off x="3714" y="2066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7" name="Freeform 145">
                  <a:extLst>
                    <a:ext uri="{FF2B5EF4-FFF2-40B4-BE49-F238E27FC236}">
                      <a16:creationId xmlns:a16="http://schemas.microsoft.com/office/drawing/2014/main" id="{9D78EBC3-A5C6-465A-85D9-CD5693D8CBF8}"/>
                    </a:ext>
                  </a:extLst>
                </p:cNvPr>
                <p:cNvSpPr/>
                <p:nvPr/>
              </p:nvSpPr>
              <p:spPr bwMode="auto">
                <a:xfrm>
                  <a:off x="3814" y="206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8" name="Freeform 146">
                  <a:extLst>
                    <a:ext uri="{FF2B5EF4-FFF2-40B4-BE49-F238E27FC236}">
                      <a16:creationId xmlns:a16="http://schemas.microsoft.com/office/drawing/2014/main" id="{956DF579-9EF7-4E56-A2FE-75BAFE4688EF}"/>
                    </a:ext>
                  </a:extLst>
                </p:cNvPr>
                <p:cNvSpPr/>
                <p:nvPr/>
              </p:nvSpPr>
              <p:spPr bwMode="auto">
                <a:xfrm>
                  <a:off x="4158" y="2069"/>
                  <a:ext cx="12" cy="4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1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9" name="Freeform 147">
                  <a:extLst>
                    <a:ext uri="{FF2B5EF4-FFF2-40B4-BE49-F238E27FC236}">
                      <a16:creationId xmlns:a16="http://schemas.microsoft.com/office/drawing/2014/main" id="{B486F2F9-3E39-4264-902B-C3702E22C1BB}"/>
                    </a:ext>
                  </a:extLst>
                </p:cNvPr>
                <p:cNvSpPr/>
                <p:nvPr/>
              </p:nvSpPr>
              <p:spPr bwMode="auto">
                <a:xfrm>
                  <a:off x="3814" y="2071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2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2" y="3"/>
                        <a:pt x="1" y="2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0" name="Freeform 148">
                  <a:extLst>
                    <a:ext uri="{FF2B5EF4-FFF2-40B4-BE49-F238E27FC236}">
                      <a16:creationId xmlns:a16="http://schemas.microsoft.com/office/drawing/2014/main" id="{AECE8632-DFCE-4764-BD03-82C59ADDC157}"/>
                    </a:ext>
                  </a:extLst>
                </p:cNvPr>
                <p:cNvSpPr/>
                <p:nvPr/>
              </p:nvSpPr>
              <p:spPr bwMode="auto">
                <a:xfrm>
                  <a:off x="3786" y="2073"/>
                  <a:ext cx="2" cy="8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Freeform 149">
                  <a:extLst>
                    <a:ext uri="{FF2B5EF4-FFF2-40B4-BE49-F238E27FC236}">
                      <a16:creationId xmlns:a16="http://schemas.microsoft.com/office/drawing/2014/main" id="{DAF9E7F8-2E6E-478B-89EE-0786E2DC9A4B}"/>
                    </a:ext>
                  </a:extLst>
                </p:cNvPr>
                <p:cNvSpPr/>
                <p:nvPr/>
              </p:nvSpPr>
              <p:spPr bwMode="auto">
                <a:xfrm>
                  <a:off x="3951" y="2073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3" y="1"/>
                        <a:pt x="1" y="2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2" name="Freeform 150">
                  <a:extLst>
                    <a:ext uri="{FF2B5EF4-FFF2-40B4-BE49-F238E27FC236}">
                      <a16:creationId xmlns:a16="http://schemas.microsoft.com/office/drawing/2014/main" id="{532A434C-2F5B-4EF4-A409-DFCB902BF5FF}"/>
                    </a:ext>
                  </a:extLst>
                </p:cNvPr>
                <p:cNvSpPr/>
                <p:nvPr/>
              </p:nvSpPr>
              <p:spPr bwMode="auto">
                <a:xfrm>
                  <a:off x="3693" y="2076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3" y="2"/>
                        <a:pt x="1" y="1"/>
                        <a:pt x="4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3" name="Freeform 151">
                  <a:extLst>
                    <a:ext uri="{FF2B5EF4-FFF2-40B4-BE49-F238E27FC236}">
                      <a16:creationId xmlns:a16="http://schemas.microsoft.com/office/drawing/2014/main" id="{73A12759-1C93-410F-86FE-577044DE9FDE}"/>
                    </a:ext>
                  </a:extLst>
                </p:cNvPr>
                <p:cNvSpPr/>
                <p:nvPr/>
              </p:nvSpPr>
              <p:spPr bwMode="auto">
                <a:xfrm>
                  <a:off x="3724" y="2076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2 w 2"/>
                    <a:gd name="T5" fmla="*/ 3 h 5"/>
                    <a:gd name="T6" fmla="*/ 1 w 2"/>
                    <a:gd name="T7" fmla="*/ 0 h 5"/>
                    <a:gd name="T8" fmla="*/ 0 w 2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4" name="Freeform 152">
                  <a:extLst>
                    <a:ext uri="{FF2B5EF4-FFF2-40B4-BE49-F238E27FC236}">
                      <a16:creationId xmlns:a16="http://schemas.microsoft.com/office/drawing/2014/main" id="{4DAB3ECC-98D2-4D05-A4FD-7CC1C0CA0937}"/>
                    </a:ext>
                  </a:extLst>
                </p:cNvPr>
                <p:cNvSpPr/>
                <p:nvPr/>
              </p:nvSpPr>
              <p:spPr bwMode="auto">
                <a:xfrm>
                  <a:off x="3733" y="207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5" name="Freeform 153">
                  <a:extLst>
                    <a:ext uri="{FF2B5EF4-FFF2-40B4-BE49-F238E27FC236}">
                      <a16:creationId xmlns:a16="http://schemas.microsoft.com/office/drawing/2014/main" id="{3F11BE22-A071-42CD-B05A-DF039C9F96DE}"/>
                    </a:ext>
                  </a:extLst>
                </p:cNvPr>
                <p:cNvSpPr/>
                <p:nvPr/>
              </p:nvSpPr>
              <p:spPr bwMode="auto">
                <a:xfrm>
                  <a:off x="3805" y="2078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6" name="Freeform 154">
                  <a:extLst>
                    <a:ext uri="{FF2B5EF4-FFF2-40B4-BE49-F238E27FC236}">
                      <a16:creationId xmlns:a16="http://schemas.microsoft.com/office/drawing/2014/main" id="{CD7C4C90-CB0A-4C3D-9312-D21D08401C2C}"/>
                    </a:ext>
                  </a:extLst>
                </p:cNvPr>
                <p:cNvSpPr/>
                <p:nvPr/>
              </p:nvSpPr>
              <p:spPr bwMode="auto">
                <a:xfrm>
                  <a:off x="4165" y="2081"/>
                  <a:ext cx="14" cy="4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3 w 6"/>
                    <a:gd name="T7" fmla="*/ 2 h 2"/>
                    <a:gd name="T8" fmla="*/ 0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5" y="2"/>
                        <a:pt x="4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7" name="Freeform 155">
                  <a:extLst>
                    <a:ext uri="{FF2B5EF4-FFF2-40B4-BE49-F238E27FC236}">
                      <a16:creationId xmlns:a16="http://schemas.microsoft.com/office/drawing/2014/main" id="{CABAE4F2-C8BF-43DE-918A-6579C7747B7A}"/>
                    </a:ext>
                  </a:extLst>
                </p:cNvPr>
                <p:cNvSpPr/>
                <p:nvPr/>
              </p:nvSpPr>
              <p:spPr bwMode="auto">
                <a:xfrm>
                  <a:off x="3838" y="2083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5 w 5"/>
                    <a:gd name="T3" fmla="*/ 1 h 4"/>
                    <a:gd name="T4" fmla="*/ 5 w 5"/>
                    <a:gd name="T5" fmla="*/ 4 h 4"/>
                    <a:gd name="T6" fmla="*/ 2 w 5"/>
                    <a:gd name="T7" fmla="*/ 4 h 4"/>
                    <a:gd name="T8" fmla="*/ 0 w 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5" y="2"/>
                        <a:pt x="5" y="3"/>
                        <a:pt x="5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1" y="0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Freeform 156">
                  <a:extLst>
                    <a:ext uri="{FF2B5EF4-FFF2-40B4-BE49-F238E27FC236}">
                      <a16:creationId xmlns:a16="http://schemas.microsoft.com/office/drawing/2014/main" id="{4E19B47A-FF51-4DBD-B1F9-240000A0213D}"/>
                    </a:ext>
                  </a:extLst>
                </p:cNvPr>
                <p:cNvSpPr/>
                <p:nvPr/>
              </p:nvSpPr>
              <p:spPr bwMode="auto">
                <a:xfrm>
                  <a:off x="3857" y="2083"/>
                  <a:ext cx="9" cy="12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1 h 5"/>
                    <a:gd name="T4" fmla="*/ 3 w 4"/>
                    <a:gd name="T5" fmla="*/ 4 h 5"/>
                    <a:gd name="T6" fmla="*/ 2 w 4"/>
                    <a:gd name="T7" fmla="*/ 5 h 5"/>
                    <a:gd name="T8" fmla="*/ 0 w 4"/>
                    <a:gd name="T9" fmla="*/ 3 h 5"/>
                    <a:gd name="T10" fmla="*/ 0 w 4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2"/>
                        <a:pt x="4" y="3"/>
                        <a:pt x="3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2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9" name="Freeform 157">
                  <a:extLst>
                    <a:ext uri="{FF2B5EF4-FFF2-40B4-BE49-F238E27FC236}">
                      <a16:creationId xmlns:a16="http://schemas.microsoft.com/office/drawing/2014/main" id="{85386FE0-D7A7-4D13-8BE2-B5448B1C205B}"/>
                    </a:ext>
                  </a:extLst>
                </p:cNvPr>
                <p:cNvSpPr/>
                <p:nvPr/>
              </p:nvSpPr>
              <p:spPr bwMode="auto">
                <a:xfrm>
                  <a:off x="2908" y="2085"/>
                  <a:ext cx="15" cy="5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1 w 6"/>
                    <a:gd name="T5" fmla="*/ 2 h 2"/>
                    <a:gd name="T6" fmla="*/ 6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4" y="1"/>
                        <a:pt x="6" y="0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Freeform 158">
                  <a:extLst>
                    <a:ext uri="{FF2B5EF4-FFF2-40B4-BE49-F238E27FC236}">
                      <a16:creationId xmlns:a16="http://schemas.microsoft.com/office/drawing/2014/main" id="{D5061C77-F8A4-46FC-9C3D-43338D9F9942}"/>
                    </a:ext>
                  </a:extLst>
                </p:cNvPr>
                <p:cNvSpPr/>
                <p:nvPr/>
              </p:nvSpPr>
              <p:spPr bwMode="auto">
                <a:xfrm>
                  <a:off x="3731" y="2085"/>
                  <a:ext cx="14" cy="5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4" y="1"/>
                        <a:pt x="4" y="1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1" name="Freeform 159">
                  <a:extLst>
                    <a:ext uri="{FF2B5EF4-FFF2-40B4-BE49-F238E27FC236}">
                      <a16:creationId xmlns:a16="http://schemas.microsoft.com/office/drawing/2014/main" id="{B6F20374-AEB2-482D-BA78-361E6A56A67C}"/>
                    </a:ext>
                  </a:extLst>
                </p:cNvPr>
                <p:cNvSpPr/>
                <p:nvPr/>
              </p:nvSpPr>
              <p:spPr bwMode="auto">
                <a:xfrm>
                  <a:off x="3906" y="2085"/>
                  <a:ext cx="15" cy="8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6 w 6"/>
                    <a:gd name="T5" fmla="*/ 2 h 3"/>
                    <a:gd name="T6" fmla="*/ 0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0" y="1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Freeform 160">
                  <a:extLst>
                    <a:ext uri="{FF2B5EF4-FFF2-40B4-BE49-F238E27FC236}">
                      <a16:creationId xmlns:a16="http://schemas.microsoft.com/office/drawing/2014/main" id="{B18EEC70-F771-4440-A370-E2106539AC1A}"/>
                    </a:ext>
                  </a:extLst>
                </p:cNvPr>
                <p:cNvSpPr/>
                <p:nvPr/>
              </p:nvSpPr>
              <p:spPr bwMode="auto">
                <a:xfrm>
                  <a:off x="4046" y="208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3" name="Freeform 161">
                  <a:extLst>
                    <a:ext uri="{FF2B5EF4-FFF2-40B4-BE49-F238E27FC236}">
                      <a16:creationId xmlns:a16="http://schemas.microsoft.com/office/drawing/2014/main" id="{0273F269-8D63-4198-85E6-9A940A893117}"/>
                    </a:ext>
                  </a:extLst>
                </p:cNvPr>
                <p:cNvSpPr/>
                <p:nvPr/>
              </p:nvSpPr>
              <p:spPr bwMode="auto">
                <a:xfrm>
                  <a:off x="4262" y="2085"/>
                  <a:ext cx="12" cy="12"/>
                </a:xfrm>
                <a:custGeom>
                  <a:avLst/>
                  <a:gdLst>
                    <a:gd name="T0" fmla="*/ 1 w 5"/>
                    <a:gd name="T1" fmla="*/ 0 h 5"/>
                    <a:gd name="T2" fmla="*/ 5 w 5"/>
                    <a:gd name="T3" fmla="*/ 0 h 5"/>
                    <a:gd name="T4" fmla="*/ 3 w 5"/>
                    <a:gd name="T5" fmla="*/ 2 h 5"/>
                    <a:gd name="T6" fmla="*/ 1 w 5"/>
                    <a:gd name="T7" fmla="*/ 5 h 5"/>
                    <a:gd name="T8" fmla="*/ 0 w 5"/>
                    <a:gd name="T9" fmla="*/ 5 h 5"/>
                    <a:gd name="T10" fmla="*/ 1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1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4" y="2"/>
                        <a:pt x="3" y="2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1" y="1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Freeform 162">
                  <a:extLst>
                    <a:ext uri="{FF2B5EF4-FFF2-40B4-BE49-F238E27FC236}">
                      <a16:creationId xmlns:a16="http://schemas.microsoft.com/office/drawing/2014/main" id="{6A6AD95D-76D9-4F08-96FD-A667BC099E11}"/>
                    </a:ext>
                  </a:extLst>
                </p:cNvPr>
                <p:cNvSpPr/>
                <p:nvPr/>
              </p:nvSpPr>
              <p:spPr bwMode="auto">
                <a:xfrm>
                  <a:off x="4487" y="2085"/>
                  <a:ext cx="12" cy="5"/>
                </a:xfrm>
                <a:custGeom>
                  <a:avLst/>
                  <a:gdLst>
                    <a:gd name="T0" fmla="*/ 2 w 5"/>
                    <a:gd name="T1" fmla="*/ 0 h 2"/>
                    <a:gd name="T2" fmla="*/ 5 w 5"/>
                    <a:gd name="T3" fmla="*/ 1 h 2"/>
                    <a:gd name="T4" fmla="*/ 5 w 5"/>
                    <a:gd name="T5" fmla="*/ 2 h 2"/>
                    <a:gd name="T6" fmla="*/ 0 w 5"/>
                    <a:gd name="T7" fmla="*/ 2 h 2"/>
                    <a:gd name="T8" fmla="*/ 2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cubicBezTo>
                        <a:pt x="3" y="0"/>
                        <a:pt x="4" y="0"/>
                        <a:pt x="5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Freeform 163">
                  <a:extLst>
                    <a:ext uri="{FF2B5EF4-FFF2-40B4-BE49-F238E27FC236}">
                      <a16:creationId xmlns:a16="http://schemas.microsoft.com/office/drawing/2014/main" id="{1F1E1374-3483-4575-B033-F8A82E6CCEC1}"/>
                    </a:ext>
                  </a:extLst>
                </p:cNvPr>
                <p:cNvSpPr/>
                <p:nvPr/>
              </p:nvSpPr>
              <p:spPr bwMode="auto">
                <a:xfrm>
                  <a:off x="3978" y="2085"/>
                  <a:ext cx="11" cy="8"/>
                </a:xfrm>
                <a:custGeom>
                  <a:avLst/>
                  <a:gdLst>
                    <a:gd name="T0" fmla="*/ 0 w 5"/>
                    <a:gd name="T1" fmla="*/ 1 h 3"/>
                    <a:gd name="T2" fmla="*/ 5 w 5"/>
                    <a:gd name="T3" fmla="*/ 2 h 3"/>
                    <a:gd name="T4" fmla="*/ 0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1"/>
                      </a:moveTo>
                      <a:cubicBezTo>
                        <a:pt x="3" y="3"/>
                        <a:pt x="2" y="2"/>
                        <a:pt x="5" y="2"/>
                      </a:cubicBezTo>
                      <a:cubicBezTo>
                        <a:pt x="3" y="0"/>
                        <a:pt x="4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Freeform 164">
                  <a:extLst>
                    <a:ext uri="{FF2B5EF4-FFF2-40B4-BE49-F238E27FC236}">
                      <a16:creationId xmlns:a16="http://schemas.microsoft.com/office/drawing/2014/main" id="{067FF7EE-11AB-4F73-8B3E-904099F20D52}"/>
                    </a:ext>
                  </a:extLst>
                </p:cNvPr>
                <p:cNvSpPr/>
                <p:nvPr/>
              </p:nvSpPr>
              <p:spPr bwMode="auto">
                <a:xfrm>
                  <a:off x="4286" y="2088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7" name="Freeform 165">
                  <a:extLst>
                    <a:ext uri="{FF2B5EF4-FFF2-40B4-BE49-F238E27FC236}">
                      <a16:creationId xmlns:a16="http://schemas.microsoft.com/office/drawing/2014/main" id="{4F2D52C5-4F9D-4A64-ACA7-81A808C80ED7}"/>
                    </a:ext>
                  </a:extLst>
                </p:cNvPr>
                <p:cNvSpPr/>
                <p:nvPr/>
              </p:nvSpPr>
              <p:spPr bwMode="auto">
                <a:xfrm>
                  <a:off x="4452" y="208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8" name="Freeform 166">
                  <a:extLst>
                    <a:ext uri="{FF2B5EF4-FFF2-40B4-BE49-F238E27FC236}">
                      <a16:creationId xmlns:a16="http://schemas.microsoft.com/office/drawing/2014/main" id="{AFE3DF9E-8750-4851-8121-3B2929FCF380}"/>
                    </a:ext>
                  </a:extLst>
                </p:cNvPr>
                <p:cNvSpPr/>
                <p:nvPr/>
              </p:nvSpPr>
              <p:spPr bwMode="auto">
                <a:xfrm>
                  <a:off x="4468" y="208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5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9" name="Freeform 167">
                  <a:extLst>
                    <a:ext uri="{FF2B5EF4-FFF2-40B4-BE49-F238E27FC236}">
                      <a16:creationId xmlns:a16="http://schemas.microsoft.com/office/drawing/2014/main" id="{831483AB-1F71-49B4-967F-EC875CEEBE79}"/>
                    </a:ext>
                  </a:extLst>
                </p:cNvPr>
                <p:cNvSpPr/>
                <p:nvPr/>
              </p:nvSpPr>
              <p:spPr bwMode="auto">
                <a:xfrm>
                  <a:off x="3714" y="2090"/>
                  <a:ext cx="5" cy="3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0" name="Freeform 168">
                  <a:extLst>
                    <a:ext uri="{FF2B5EF4-FFF2-40B4-BE49-F238E27FC236}">
                      <a16:creationId xmlns:a16="http://schemas.microsoft.com/office/drawing/2014/main" id="{AABD6445-EE35-476D-8AFE-D2EEE7BAF810}"/>
                    </a:ext>
                  </a:extLst>
                </p:cNvPr>
                <p:cNvSpPr/>
                <p:nvPr/>
              </p:nvSpPr>
              <p:spPr bwMode="auto">
                <a:xfrm>
                  <a:off x="3963" y="209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1" name="Freeform 169">
                  <a:extLst>
                    <a:ext uri="{FF2B5EF4-FFF2-40B4-BE49-F238E27FC236}">
                      <a16:creationId xmlns:a16="http://schemas.microsoft.com/office/drawing/2014/main" id="{6634BBA8-68E3-4FFE-841E-29CD1366507F}"/>
                    </a:ext>
                  </a:extLst>
                </p:cNvPr>
                <p:cNvSpPr/>
                <p:nvPr/>
              </p:nvSpPr>
              <p:spPr bwMode="auto">
                <a:xfrm>
                  <a:off x="4350" y="2090"/>
                  <a:ext cx="52" cy="3"/>
                </a:xfrm>
                <a:custGeom>
                  <a:avLst/>
                  <a:gdLst>
                    <a:gd name="T0" fmla="*/ 5 w 22"/>
                    <a:gd name="T1" fmla="*/ 0 h 1"/>
                    <a:gd name="T2" fmla="*/ 22 w 22"/>
                    <a:gd name="T3" fmla="*/ 0 h 1"/>
                    <a:gd name="T4" fmla="*/ 22 w 22"/>
                    <a:gd name="T5" fmla="*/ 1 h 1"/>
                    <a:gd name="T6" fmla="*/ 0 w 22"/>
                    <a:gd name="T7" fmla="*/ 1 h 1"/>
                    <a:gd name="T8" fmla="*/ 5 w 2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">
                      <a:moveTo>
                        <a:pt x="5" y="0"/>
                      </a:moveTo>
                      <a:cubicBezTo>
                        <a:pt x="11" y="0"/>
                        <a:pt x="16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5" y="1"/>
                        <a:pt x="7" y="1"/>
                        <a:pt x="0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2" name="Freeform 170">
                  <a:extLst>
                    <a:ext uri="{FF2B5EF4-FFF2-40B4-BE49-F238E27FC236}">
                      <a16:creationId xmlns:a16="http://schemas.microsoft.com/office/drawing/2014/main" id="{CBA6A00C-8B48-4F5A-AE7F-11DEF9315912}"/>
                    </a:ext>
                  </a:extLst>
                </p:cNvPr>
                <p:cNvSpPr/>
                <p:nvPr/>
              </p:nvSpPr>
              <p:spPr bwMode="auto">
                <a:xfrm>
                  <a:off x="2840" y="2090"/>
                  <a:ext cx="4" cy="10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4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3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Freeform 171">
                  <a:extLst>
                    <a:ext uri="{FF2B5EF4-FFF2-40B4-BE49-F238E27FC236}">
                      <a16:creationId xmlns:a16="http://schemas.microsoft.com/office/drawing/2014/main" id="{3D5FAEBA-4C27-495E-A594-136725D89231}"/>
                    </a:ext>
                  </a:extLst>
                </p:cNvPr>
                <p:cNvSpPr/>
                <p:nvPr/>
              </p:nvSpPr>
              <p:spPr bwMode="auto">
                <a:xfrm>
                  <a:off x="2925" y="209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1"/>
                        <a:pt x="3" y="2"/>
                      </a:cubicBezTo>
                      <a:cubicBezTo>
                        <a:pt x="1" y="0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4" name="Freeform 172">
                  <a:extLst>
                    <a:ext uri="{FF2B5EF4-FFF2-40B4-BE49-F238E27FC236}">
                      <a16:creationId xmlns:a16="http://schemas.microsoft.com/office/drawing/2014/main" id="{3E66BFB3-EDC9-4408-919F-7CCFDD8DD5ED}"/>
                    </a:ext>
                  </a:extLst>
                </p:cNvPr>
                <p:cNvSpPr/>
                <p:nvPr/>
              </p:nvSpPr>
              <p:spPr bwMode="auto">
                <a:xfrm>
                  <a:off x="3731" y="2093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3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5" name="Freeform 173">
                  <a:extLst>
                    <a:ext uri="{FF2B5EF4-FFF2-40B4-BE49-F238E27FC236}">
                      <a16:creationId xmlns:a16="http://schemas.microsoft.com/office/drawing/2014/main" id="{13D920D1-844B-4BA0-BCEB-5BF627CF1136}"/>
                    </a:ext>
                  </a:extLst>
                </p:cNvPr>
                <p:cNvSpPr/>
                <p:nvPr/>
              </p:nvSpPr>
              <p:spPr bwMode="auto">
                <a:xfrm>
                  <a:off x="4328" y="2093"/>
                  <a:ext cx="8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174">
                  <a:extLst>
                    <a:ext uri="{FF2B5EF4-FFF2-40B4-BE49-F238E27FC236}">
                      <a16:creationId xmlns:a16="http://schemas.microsoft.com/office/drawing/2014/main" id="{24411A84-9F0D-4F91-A856-D68366E8B757}"/>
                    </a:ext>
                  </a:extLst>
                </p:cNvPr>
                <p:cNvSpPr/>
                <p:nvPr/>
              </p:nvSpPr>
              <p:spPr bwMode="auto">
                <a:xfrm>
                  <a:off x="4535" y="2093"/>
                  <a:ext cx="12" cy="7"/>
                </a:xfrm>
                <a:custGeom>
                  <a:avLst/>
                  <a:gdLst>
                    <a:gd name="T0" fmla="*/ 1 w 5"/>
                    <a:gd name="T1" fmla="*/ 0 h 3"/>
                    <a:gd name="T2" fmla="*/ 5 w 5"/>
                    <a:gd name="T3" fmla="*/ 2 h 3"/>
                    <a:gd name="T4" fmla="*/ 5 w 5"/>
                    <a:gd name="T5" fmla="*/ 3 h 3"/>
                    <a:gd name="T6" fmla="*/ 0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3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7" name="Freeform 175">
                  <a:extLst>
                    <a:ext uri="{FF2B5EF4-FFF2-40B4-BE49-F238E27FC236}">
                      <a16:creationId xmlns:a16="http://schemas.microsoft.com/office/drawing/2014/main" id="{786E319D-25A3-45BB-89BD-131C8AEC6FAF}"/>
                    </a:ext>
                  </a:extLst>
                </p:cNvPr>
                <p:cNvSpPr/>
                <p:nvPr/>
              </p:nvSpPr>
              <p:spPr bwMode="auto">
                <a:xfrm>
                  <a:off x="3982" y="209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1"/>
                        <a:pt x="3" y="2"/>
                        <a:pt x="4" y="2"/>
                      </a:cubicBezTo>
                      <a:cubicBezTo>
                        <a:pt x="3" y="2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8" name="Freeform 176">
                  <a:extLst>
                    <a:ext uri="{FF2B5EF4-FFF2-40B4-BE49-F238E27FC236}">
                      <a16:creationId xmlns:a16="http://schemas.microsoft.com/office/drawing/2014/main" id="{78208BF5-EE8F-48B7-8354-B427841246A2}"/>
                    </a:ext>
                  </a:extLst>
                </p:cNvPr>
                <p:cNvSpPr/>
                <p:nvPr/>
              </p:nvSpPr>
              <p:spPr bwMode="auto">
                <a:xfrm>
                  <a:off x="3997" y="2095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9" name="Freeform 177">
                  <a:extLst>
                    <a:ext uri="{FF2B5EF4-FFF2-40B4-BE49-F238E27FC236}">
                      <a16:creationId xmlns:a16="http://schemas.microsoft.com/office/drawing/2014/main" id="{E4F3279A-9FF3-46C5-AEB0-857EA1046714}"/>
                    </a:ext>
                  </a:extLst>
                </p:cNvPr>
                <p:cNvSpPr/>
                <p:nvPr/>
              </p:nvSpPr>
              <p:spPr bwMode="auto">
                <a:xfrm>
                  <a:off x="4032" y="2095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0" name="Freeform 178">
                  <a:extLst>
                    <a:ext uri="{FF2B5EF4-FFF2-40B4-BE49-F238E27FC236}">
                      <a16:creationId xmlns:a16="http://schemas.microsoft.com/office/drawing/2014/main" id="{5A3262D1-B7B6-469B-892C-C5E9991A7E85}"/>
                    </a:ext>
                  </a:extLst>
                </p:cNvPr>
                <p:cNvSpPr/>
                <p:nvPr/>
              </p:nvSpPr>
              <p:spPr bwMode="auto">
                <a:xfrm>
                  <a:off x="4163" y="2095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1" name="Freeform 179">
                  <a:extLst>
                    <a:ext uri="{FF2B5EF4-FFF2-40B4-BE49-F238E27FC236}">
                      <a16:creationId xmlns:a16="http://schemas.microsoft.com/office/drawing/2014/main" id="{4359B0F6-A423-43C1-805D-17458C44DBC4}"/>
                    </a:ext>
                  </a:extLst>
                </p:cNvPr>
                <p:cNvSpPr/>
                <p:nvPr/>
              </p:nvSpPr>
              <p:spPr bwMode="auto">
                <a:xfrm>
                  <a:off x="3859" y="2097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3 w 3"/>
                    <a:gd name="T3" fmla="*/ 0 h 2"/>
                    <a:gd name="T4" fmla="*/ 0 w 3"/>
                    <a:gd name="T5" fmla="*/ 1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1" y="2"/>
                        <a:pt x="2" y="2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2" name="Freeform 180">
                  <a:extLst>
                    <a:ext uri="{FF2B5EF4-FFF2-40B4-BE49-F238E27FC236}">
                      <a16:creationId xmlns:a16="http://schemas.microsoft.com/office/drawing/2014/main" id="{0ECCC8E1-1A72-47BD-A28F-4D7B91AB7455}"/>
                    </a:ext>
                  </a:extLst>
                </p:cNvPr>
                <p:cNvSpPr/>
                <p:nvPr/>
              </p:nvSpPr>
              <p:spPr bwMode="auto">
                <a:xfrm>
                  <a:off x="2915" y="2100"/>
                  <a:ext cx="10" cy="19"/>
                </a:xfrm>
                <a:custGeom>
                  <a:avLst/>
                  <a:gdLst>
                    <a:gd name="T0" fmla="*/ 4 w 4"/>
                    <a:gd name="T1" fmla="*/ 0 h 8"/>
                    <a:gd name="T2" fmla="*/ 4 w 4"/>
                    <a:gd name="T3" fmla="*/ 8 h 8"/>
                    <a:gd name="T4" fmla="*/ 4 w 4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0"/>
                      </a:moveTo>
                      <a:cubicBezTo>
                        <a:pt x="2" y="5"/>
                        <a:pt x="0" y="5"/>
                        <a:pt x="4" y="8"/>
                      </a:cubicBezTo>
                      <a:cubicBezTo>
                        <a:pt x="4" y="5"/>
                        <a:pt x="4" y="3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3" name="Freeform 181">
                  <a:extLst>
                    <a:ext uri="{FF2B5EF4-FFF2-40B4-BE49-F238E27FC236}">
                      <a16:creationId xmlns:a16="http://schemas.microsoft.com/office/drawing/2014/main" id="{5F2AE682-26AD-428F-8374-2F6815754440}"/>
                    </a:ext>
                  </a:extLst>
                </p:cNvPr>
                <p:cNvSpPr/>
                <p:nvPr/>
              </p:nvSpPr>
              <p:spPr bwMode="auto">
                <a:xfrm>
                  <a:off x="3918" y="2100"/>
                  <a:ext cx="7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4" name="Freeform 182">
                  <a:extLst>
                    <a:ext uri="{FF2B5EF4-FFF2-40B4-BE49-F238E27FC236}">
                      <a16:creationId xmlns:a16="http://schemas.microsoft.com/office/drawing/2014/main" id="{A4C123C8-DBDF-4A93-AAE2-7D9DAE624B7F}"/>
                    </a:ext>
                  </a:extLst>
                </p:cNvPr>
                <p:cNvSpPr/>
                <p:nvPr/>
              </p:nvSpPr>
              <p:spPr bwMode="auto">
                <a:xfrm>
                  <a:off x="4454" y="210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5" name="Freeform 183">
                  <a:extLst>
                    <a:ext uri="{FF2B5EF4-FFF2-40B4-BE49-F238E27FC236}">
                      <a16:creationId xmlns:a16="http://schemas.microsoft.com/office/drawing/2014/main" id="{8BB01FFA-AC5C-4427-908D-0AF19C97F30A}"/>
                    </a:ext>
                  </a:extLst>
                </p:cNvPr>
                <p:cNvSpPr/>
                <p:nvPr/>
              </p:nvSpPr>
              <p:spPr bwMode="auto">
                <a:xfrm>
                  <a:off x="3700" y="2102"/>
                  <a:ext cx="7" cy="5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1 h 2"/>
                    <a:gd name="T4" fmla="*/ 3 w 3"/>
                    <a:gd name="T5" fmla="*/ 0 h 2"/>
                    <a:gd name="T6" fmla="*/ 2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3" y="2"/>
                        <a:pt x="1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6" name="Freeform 184">
                  <a:extLst>
                    <a:ext uri="{FF2B5EF4-FFF2-40B4-BE49-F238E27FC236}">
                      <a16:creationId xmlns:a16="http://schemas.microsoft.com/office/drawing/2014/main" id="{25BB5907-4C78-48F0-8DDB-E411D1EBC854}"/>
                    </a:ext>
                  </a:extLst>
                </p:cNvPr>
                <p:cNvSpPr/>
                <p:nvPr/>
              </p:nvSpPr>
              <p:spPr bwMode="auto">
                <a:xfrm>
                  <a:off x="3838" y="2102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7" name="Freeform 185">
                  <a:extLst>
                    <a:ext uri="{FF2B5EF4-FFF2-40B4-BE49-F238E27FC236}">
                      <a16:creationId xmlns:a16="http://schemas.microsoft.com/office/drawing/2014/main" id="{02AE2203-3417-4F05-8BD8-6E0BDD4B3476}"/>
                    </a:ext>
                  </a:extLst>
                </p:cNvPr>
                <p:cNvSpPr/>
                <p:nvPr/>
              </p:nvSpPr>
              <p:spPr bwMode="auto">
                <a:xfrm>
                  <a:off x="3892" y="2102"/>
                  <a:ext cx="12" cy="1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4 h 4"/>
                    <a:gd name="T4" fmla="*/ 5 w 5"/>
                    <a:gd name="T5" fmla="*/ 3 h 4"/>
                    <a:gd name="T6" fmla="*/ 0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2" y="4"/>
                        <a:pt x="3" y="3"/>
                        <a:pt x="5" y="3"/>
                      </a:cubicBezTo>
                      <a:cubicBezTo>
                        <a:pt x="1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8" name="Freeform 186">
                  <a:extLst>
                    <a:ext uri="{FF2B5EF4-FFF2-40B4-BE49-F238E27FC236}">
                      <a16:creationId xmlns:a16="http://schemas.microsoft.com/office/drawing/2014/main" id="{9BE93FFE-2E74-49BF-B1DC-5F621751E411}"/>
                    </a:ext>
                  </a:extLst>
                </p:cNvPr>
                <p:cNvSpPr/>
                <p:nvPr/>
              </p:nvSpPr>
              <p:spPr bwMode="auto">
                <a:xfrm>
                  <a:off x="3961" y="2102"/>
                  <a:ext cx="12" cy="8"/>
                </a:xfrm>
                <a:custGeom>
                  <a:avLst/>
                  <a:gdLst>
                    <a:gd name="T0" fmla="*/ 1 w 5"/>
                    <a:gd name="T1" fmla="*/ 0 h 3"/>
                    <a:gd name="T2" fmla="*/ 0 w 5"/>
                    <a:gd name="T3" fmla="*/ 2 h 3"/>
                    <a:gd name="T4" fmla="*/ 0 w 5"/>
                    <a:gd name="T5" fmla="*/ 3 h 3"/>
                    <a:gd name="T6" fmla="*/ 5 w 5"/>
                    <a:gd name="T7" fmla="*/ 2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3"/>
                        <a:pt x="5" y="2"/>
                      </a:cubicBezTo>
                      <a:cubicBezTo>
                        <a:pt x="3" y="2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9" name="Freeform 187">
                  <a:extLst>
                    <a:ext uri="{FF2B5EF4-FFF2-40B4-BE49-F238E27FC236}">
                      <a16:creationId xmlns:a16="http://schemas.microsoft.com/office/drawing/2014/main" id="{FF025905-5146-4992-99F5-7DEBEFB134BD}"/>
                    </a:ext>
                  </a:extLst>
                </p:cNvPr>
                <p:cNvSpPr/>
                <p:nvPr/>
              </p:nvSpPr>
              <p:spPr bwMode="auto">
                <a:xfrm>
                  <a:off x="3805" y="2105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0" name="Freeform 188">
                  <a:extLst>
                    <a:ext uri="{FF2B5EF4-FFF2-40B4-BE49-F238E27FC236}">
                      <a16:creationId xmlns:a16="http://schemas.microsoft.com/office/drawing/2014/main" id="{BB2B49FF-A66D-4AC6-BD58-3A35C05A000D}"/>
                    </a:ext>
                  </a:extLst>
                </p:cNvPr>
                <p:cNvSpPr/>
                <p:nvPr/>
              </p:nvSpPr>
              <p:spPr bwMode="auto">
                <a:xfrm>
                  <a:off x="3987" y="210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1" name="Freeform 189">
                  <a:extLst>
                    <a:ext uri="{FF2B5EF4-FFF2-40B4-BE49-F238E27FC236}">
                      <a16:creationId xmlns:a16="http://schemas.microsoft.com/office/drawing/2014/main" id="{13A7C706-FD80-46E9-B66F-C86A28EC3CFB}"/>
                    </a:ext>
                  </a:extLst>
                </p:cNvPr>
                <p:cNvSpPr/>
                <p:nvPr/>
              </p:nvSpPr>
              <p:spPr bwMode="auto">
                <a:xfrm>
                  <a:off x="4359" y="210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2" name="Freeform 190">
                  <a:extLst>
                    <a:ext uri="{FF2B5EF4-FFF2-40B4-BE49-F238E27FC236}">
                      <a16:creationId xmlns:a16="http://schemas.microsoft.com/office/drawing/2014/main" id="{BE17BF63-F28C-4A85-8477-6FB55E3312CF}"/>
                    </a:ext>
                  </a:extLst>
                </p:cNvPr>
                <p:cNvSpPr/>
                <p:nvPr/>
              </p:nvSpPr>
              <p:spPr bwMode="auto">
                <a:xfrm>
                  <a:off x="4319" y="2107"/>
                  <a:ext cx="14" cy="7"/>
                </a:xfrm>
                <a:custGeom>
                  <a:avLst/>
                  <a:gdLst>
                    <a:gd name="T0" fmla="*/ 4 w 6"/>
                    <a:gd name="T1" fmla="*/ 0 h 3"/>
                    <a:gd name="T2" fmla="*/ 6 w 6"/>
                    <a:gd name="T3" fmla="*/ 2 h 3"/>
                    <a:gd name="T4" fmla="*/ 6 w 6"/>
                    <a:gd name="T5" fmla="*/ 3 h 3"/>
                    <a:gd name="T6" fmla="*/ 0 w 6"/>
                    <a:gd name="T7" fmla="*/ 3 h 3"/>
                    <a:gd name="T8" fmla="*/ 4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4" y="0"/>
                      </a:moveTo>
                      <a:cubicBezTo>
                        <a:pt x="5" y="1"/>
                        <a:pt x="6" y="1"/>
                        <a:pt x="6" y="2"/>
                      </a:cubicBezTo>
                      <a:cubicBezTo>
                        <a:pt x="6" y="2"/>
                        <a:pt x="6" y="3"/>
                        <a:pt x="6" y="3"/>
                      </a:cubicBezTo>
                      <a:cubicBezTo>
                        <a:pt x="4" y="3"/>
                        <a:pt x="2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3" name="Freeform 191">
                  <a:extLst>
                    <a:ext uri="{FF2B5EF4-FFF2-40B4-BE49-F238E27FC236}">
                      <a16:creationId xmlns:a16="http://schemas.microsoft.com/office/drawing/2014/main" id="{1838EDD0-26BD-4927-8AAC-93E58025EBD3}"/>
                    </a:ext>
                  </a:extLst>
                </p:cNvPr>
                <p:cNvSpPr/>
                <p:nvPr/>
              </p:nvSpPr>
              <p:spPr bwMode="auto">
                <a:xfrm>
                  <a:off x="4480" y="2107"/>
                  <a:ext cx="17" cy="7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2 h 3"/>
                    <a:gd name="T4" fmla="*/ 7 w 7"/>
                    <a:gd name="T5" fmla="*/ 3 h 3"/>
                    <a:gd name="T6" fmla="*/ 2 w 7"/>
                    <a:gd name="T7" fmla="*/ 3 h 3"/>
                    <a:gd name="T8" fmla="*/ 0 w 7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5" y="3"/>
                        <a:pt x="4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4" name="Freeform 192">
                  <a:extLst>
                    <a:ext uri="{FF2B5EF4-FFF2-40B4-BE49-F238E27FC236}">
                      <a16:creationId xmlns:a16="http://schemas.microsoft.com/office/drawing/2014/main" id="{1A2AC46D-EC0E-4722-BBEC-3DB07A7D3BFB}"/>
                    </a:ext>
                  </a:extLst>
                </p:cNvPr>
                <p:cNvSpPr/>
                <p:nvPr/>
              </p:nvSpPr>
              <p:spPr bwMode="auto">
                <a:xfrm>
                  <a:off x="3795" y="211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5" name="Freeform 193">
                  <a:extLst>
                    <a:ext uri="{FF2B5EF4-FFF2-40B4-BE49-F238E27FC236}">
                      <a16:creationId xmlns:a16="http://schemas.microsoft.com/office/drawing/2014/main" id="{87E909C9-756D-4D59-96C8-184C86ACAAB1}"/>
                    </a:ext>
                  </a:extLst>
                </p:cNvPr>
                <p:cNvSpPr/>
                <p:nvPr/>
              </p:nvSpPr>
              <p:spPr bwMode="auto">
                <a:xfrm>
                  <a:off x="4419" y="2110"/>
                  <a:ext cx="11" cy="7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" y="2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6" name="Freeform 194">
                  <a:extLst>
                    <a:ext uri="{FF2B5EF4-FFF2-40B4-BE49-F238E27FC236}">
                      <a16:creationId xmlns:a16="http://schemas.microsoft.com/office/drawing/2014/main" id="{332DD543-4661-4AD1-A31E-85FB4EBD63AF}"/>
                    </a:ext>
                  </a:extLst>
                </p:cNvPr>
                <p:cNvSpPr/>
                <p:nvPr/>
              </p:nvSpPr>
              <p:spPr bwMode="auto">
                <a:xfrm>
                  <a:off x="4440" y="2110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2"/>
                        <a:pt x="3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7" name="Freeform 195">
                  <a:extLst>
                    <a:ext uri="{FF2B5EF4-FFF2-40B4-BE49-F238E27FC236}">
                      <a16:creationId xmlns:a16="http://schemas.microsoft.com/office/drawing/2014/main" id="{D9E32C6A-F0D2-408D-88B4-1279FDF42349}"/>
                    </a:ext>
                  </a:extLst>
                </p:cNvPr>
                <p:cNvSpPr/>
                <p:nvPr/>
              </p:nvSpPr>
              <p:spPr bwMode="auto">
                <a:xfrm>
                  <a:off x="4504" y="211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8" name="Freeform 196">
                  <a:extLst>
                    <a:ext uri="{FF2B5EF4-FFF2-40B4-BE49-F238E27FC236}">
                      <a16:creationId xmlns:a16="http://schemas.microsoft.com/office/drawing/2014/main" id="{D9AA9A83-4BB0-4718-A0A6-6759015A405F}"/>
                    </a:ext>
                  </a:extLst>
                </p:cNvPr>
                <p:cNvSpPr/>
                <p:nvPr/>
              </p:nvSpPr>
              <p:spPr bwMode="auto">
                <a:xfrm>
                  <a:off x="4542" y="211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9" name="Freeform 197">
                  <a:extLst>
                    <a:ext uri="{FF2B5EF4-FFF2-40B4-BE49-F238E27FC236}">
                      <a16:creationId xmlns:a16="http://schemas.microsoft.com/office/drawing/2014/main" id="{A73E8472-DC78-45F9-ACCF-C7056E47D2EE}"/>
                    </a:ext>
                  </a:extLst>
                </p:cNvPr>
                <p:cNvSpPr/>
                <p:nvPr/>
              </p:nvSpPr>
              <p:spPr bwMode="auto">
                <a:xfrm>
                  <a:off x="3828" y="2119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0" name="Freeform 198">
                  <a:extLst>
                    <a:ext uri="{FF2B5EF4-FFF2-40B4-BE49-F238E27FC236}">
                      <a16:creationId xmlns:a16="http://schemas.microsoft.com/office/drawing/2014/main" id="{806668EE-99B4-4DC1-AA70-A7B04985DD5D}"/>
                    </a:ext>
                  </a:extLst>
                </p:cNvPr>
                <p:cNvSpPr/>
                <p:nvPr/>
              </p:nvSpPr>
              <p:spPr bwMode="auto">
                <a:xfrm>
                  <a:off x="4179" y="2119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1" name="Freeform 199">
                  <a:extLst>
                    <a:ext uri="{FF2B5EF4-FFF2-40B4-BE49-F238E27FC236}">
                      <a16:creationId xmlns:a16="http://schemas.microsoft.com/office/drawing/2014/main" id="{AC5D2040-5C67-4BF2-8CD9-6C6A22F2277A}"/>
                    </a:ext>
                  </a:extLst>
                </p:cNvPr>
                <p:cNvSpPr/>
                <p:nvPr/>
              </p:nvSpPr>
              <p:spPr bwMode="auto">
                <a:xfrm>
                  <a:off x="4537" y="211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2" name="Freeform 200">
                  <a:extLst>
                    <a:ext uri="{FF2B5EF4-FFF2-40B4-BE49-F238E27FC236}">
                      <a16:creationId xmlns:a16="http://schemas.microsoft.com/office/drawing/2014/main" id="{A34096DE-D553-478E-BD51-74DF8766A5A6}"/>
                    </a:ext>
                  </a:extLst>
                </p:cNvPr>
                <p:cNvSpPr/>
                <p:nvPr/>
              </p:nvSpPr>
              <p:spPr bwMode="auto">
                <a:xfrm>
                  <a:off x="3959" y="212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3" name="Freeform 201">
                  <a:extLst>
                    <a:ext uri="{FF2B5EF4-FFF2-40B4-BE49-F238E27FC236}">
                      <a16:creationId xmlns:a16="http://schemas.microsoft.com/office/drawing/2014/main" id="{2528811B-3E28-4473-B476-C57BACCEA209}"/>
                    </a:ext>
                  </a:extLst>
                </p:cNvPr>
                <p:cNvSpPr/>
                <p:nvPr/>
              </p:nvSpPr>
              <p:spPr bwMode="auto">
                <a:xfrm>
                  <a:off x="4030" y="2122"/>
                  <a:ext cx="9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1 h 2"/>
                    <a:gd name="T4" fmla="*/ 4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4" name="Freeform 202">
                  <a:extLst>
                    <a:ext uri="{FF2B5EF4-FFF2-40B4-BE49-F238E27FC236}">
                      <a16:creationId xmlns:a16="http://schemas.microsoft.com/office/drawing/2014/main" id="{BC675618-BB17-4E8F-9560-B5F4B919C449}"/>
                    </a:ext>
                  </a:extLst>
                </p:cNvPr>
                <p:cNvSpPr/>
                <p:nvPr/>
              </p:nvSpPr>
              <p:spPr bwMode="auto">
                <a:xfrm>
                  <a:off x="3750" y="2124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5" name="Freeform 203">
                  <a:extLst>
                    <a:ext uri="{FF2B5EF4-FFF2-40B4-BE49-F238E27FC236}">
                      <a16:creationId xmlns:a16="http://schemas.microsoft.com/office/drawing/2014/main" id="{0FA43C9C-FFF6-4B17-B80F-D6A7025F337B}"/>
                    </a:ext>
                  </a:extLst>
                </p:cNvPr>
                <p:cNvSpPr/>
                <p:nvPr/>
              </p:nvSpPr>
              <p:spPr bwMode="auto">
                <a:xfrm>
                  <a:off x="3774" y="2124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0 w 6"/>
                    <a:gd name="T3" fmla="*/ 1 h 2"/>
                    <a:gd name="T4" fmla="*/ 6 w 6"/>
                    <a:gd name="T5" fmla="*/ 0 h 2"/>
                    <a:gd name="T6" fmla="*/ 2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2"/>
                        <a:pt x="4" y="2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6" name="Freeform 204">
                  <a:extLst>
                    <a:ext uri="{FF2B5EF4-FFF2-40B4-BE49-F238E27FC236}">
                      <a16:creationId xmlns:a16="http://schemas.microsoft.com/office/drawing/2014/main" id="{CC44380A-F4C7-4CC8-B880-5A997B59DC7B}"/>
                    </a:ext>
                  </a:extLst>
                </p:cNvPr>
                <p:cNvSpPr/>
                <p:nvPr/>
              </p:nvSpPr>
              <p:spPr bwMode="auto">
                <a:xfrm>
                  <a:off x="3814" y="2124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B9236ED1-A7F0-4DDE-AA20-79D9A0E5CBBD}"/>
                  </a:ext>
                </a:extLst>
              </p:cNvPr>
              <p:cNvGrpSpPr/>
              <p:nvPr/>
            </p:nvGrpSpPr>
            <p:grpSpPr bwMode="auto">
              <a:xfrm>
                <a:off x="2844" y="2124"/>
                <a:ext cx="2006" cy="197"/>
                <a:chOff x="2844" y="2124"/>
                <a:chExt cx="2006" cy="197"/>
              </a:xfrm>
              <a:grpFill/>
            </p:grpSpPr>
            <p:sp>
              <p:nvSpPr>
                <p:cNvPr id="97" name="Freeform 206">
                  <a:extLst>
                    <a:ext uri="{FF2B5EF4-FFF2-40B4-BE49-F238E27FC236}">
                      <a16:creationId xmlns:a16="http://schemas.microsoft.com/office/drawing/2014/main" id="{99F0CAB5-1DB1-4C60-BAC8-551D86F639CD}"/>
                    </a:ext>
                  </a:extLst>
                </p:cNvPr>
                <p:cNvSpPr/>
                <p:nvPr/>
              </p:nvSpPr>
              <p:spPr bwMode="auto">
                <a:xfrm>
                  <a:off x="3823" y="2124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4 h 4"/>
                    <a:gd name="T4" fmla="*/ 0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3"/>
                        <a:pt x="1" y="2"/>
                        <a:pt x="3" y="4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07">
                  <a:extLst>
                    <a:ext uri="{FF2B5EF4-FFF2-40B4-BE49-F238E27FC236}">
                      <a16:creationId xmlns:a16="http://schemas.microsoft.com/office/drawing/2014/main" id="{E23B7ED1-2C00-4005-9735-56F93A4493C4}"/>
                    </a:ext>
                  </a:extLst>
                </p:cNvPr>
                <p:cNvSpPr/>
                <p:nvPr/>
              </p:nvSpPr>
              <p:spPr bwMode="auto">
                <a:xfrm>
                  <a:off x="4521" y="212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208">
                  <a:extLst>
                    <a:ext uri="{FF2B5EF4-FFF2-40B4-BE49-F238E27FC236}">
                      <a16:creationId xmlns:a16="http://schemas.microsoft.com/office/drawing/2014/main" id="{01BF415A-95B2-4577-A63F-500CDB0D5EB9}"/>
                    </a:ext>
                  </a:extLst>
                </p:cNvPr>
                <p:cNvSpPr/>
                <p:nvPr/>
              </p:nvSpPr>
              <p:spPr bwMode="auto">
                <a:xfrm>
                  <a:off x="3740" y="212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0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209">
                  <a:extLst>
                    <a:ext uri="{FF2B5EF4-FFF2-40B4-BE49-F238E27FC236}">
                      <a16:creationId xmlns:a16="http://schemas.microsoft.com/office/drawing/2014/main" id="{3EA6F5D2-7D70-4402-BA08-615E3FB9FC4D}"/>
                    </a:ext>
                  </a:extLst>
                </p:cNvPr>
                <p:cNvSpPr/>
                <p:nvPr/>
              </p:nvSpPr>
              <p:spPr bwMode="auto">
                <a:xfrm>
                  <a:off x="3866" y="2126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0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210">
                  <a:extLst>
                    <a:ext uri="{FF2B5EF4-FFF2-40B4-BE49-F238E27FC236}">
                      <a16:creationId xmlns:a16="http://schemas.microsoft.com/office/drawing/2014/main" id="{9A6EA042-196D-4C51-9E4D-ACC581515E09}"/>
                    </a:ext>
                  </a:extLst>
                </p:cNvPr>
                <p:cNvSpPr/>
                <p:nvPr/>
              </p:nvSpPr>
              <p:spPr bwMode="auto">
                <a:xfrm>
                  <a:off x="3883" y="2126"/>
                  <a:ext cx="9" cy="15"/>
                </a:xfrm>
                <a:custGeom>
                  <a:avLst/>
                  <a:gdLst>
                    <a:gd name="T0" fmla="*/ 0 w 4"/>
                    <a:gd name="T1" fmla="*/ 0 h 6"/>
                    <a:gd name="T2" fmla="*/ 4 w 4"/>
                    <a:gd name="T3" fmla="*/ 6 h 6"/>
                    <a:gd name="T4" fmla="*/ 0 w 4"/>
                    <a:gd name="T5" fmla="*/ 5 h 6"/>
                    <a:gd name="T6" fmla="*/ 0 w 4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0"/>
                      </a:moveTo>
                      <a:cubicBezTo>
                        <a:pt x="3" y="2"/>
                        <a:pt x="3" y="2"/>
                        <a:pt x="4" y="6"/>
                      </a:cubicBezTo>
                      <a:cubicBezTo>
                        <a:pt x="3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211">
                  <a:extLst>
                    <a:ext uri="{FF2B5EF4-FFF2-40B4-BE49-F238E27FC236}">
                      <a16:creationId xmlns:a16="http://schemas.microsoft.com/office/drawing/2014/main" id="{C9387990-EF63-4DEB-B139-3D7982E52B96}"/>
                    </a:ext>
                  </a:extLst>
                </p:cNvPr>
                <p:cNvSpPr/>
                <p:nvPr/>
              </p:nvSpPr>
              <p:spPr bwMode="auto">
                <a:xfrm>
                  <a:off x="3859" y="212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3 h 3"/>
                    <a:gd name="T4" fmla="*/ 2 w 3"/>
                    <a:gd name="T5" fmla="*/ 3 h 3"/>
                    <a:gd name="T6" fmla="*/ 0 w 3"/>
                    <a:gd name="T7" fmla="*/ 2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3" y="2"/>
                        <a:pt x="1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212">
                  <a:extLst>
                    <a:ext uri="{FF2B5EF4-FFF2-40B4-BE49-F238E27FC236}">
                      <a16:creationId xmlns:a16="http://schemas.microsoft.com/office/drawing/2014/main" id="{90DECE8F-7BE6-47A0-B94E-69CC26C4A238}"/>
                    </a:ext>
                  </a:extLst>
                </p:cNvPr>
                <p:cNvSpPr/>
                <p:nvPr/>
              </p:nvSpPr>
              <p:spPr bwMode="auto">
                <a:xfrm>
                  <a:off x="3978" y="2129"/>
                  <a:ext cx="11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4" y="0"/>
                        <a:pt x="3" y="0"/>
                        <a:pt x="5" y="2"/>
                      </a:cubicBezTo>
                      <a:cubicBezTo>
                        <a:pt x="1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 213">
                  <a:extLst>
                    <a:ext uri="{FF2B5EF4-FFF2-40B4-BE49-F238E27FC236}">
                      <a16:creationId xmlns:a16="http://schemas.microsoft.com/office/drawing/2014/main" id="{811F8E99-0896-4FC4-B179-C04600B0A941}"/>
                    </a:ext>
                  </a:extLst>
                </p:cNvPr>
                <p:cNvSpPr/>
                <p:nvPr/>
              </p:nvSpPr>
              <p:spPr bwMode="auto">
                <a:xfrm>
                  <a:off x="4295" y="2129"/>
                  <a:ext cx="10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1 h 3"/>
                    <a:gd name="T4" fmla="*/ 0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0"/>
                        <a:pt x="2" y="0"/>
                        <a:pt x="4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Freeform 214">
                  <a:extLst>
                    <a:ext uri="{FF2B5EF4-FFF2-40B4-BE49-F238E27FC236}">
                      <a16:creationId xmlns:a16="http://schemas.microsoft.com/office/drawing/2014/main" id="{1495DD65-DAE5-49D4-A34F-B8838931B1F9}"/>
                    </a:ext>
                  </a:extLst>
                </p:cNvPr>
                <p:cNvSpPr/>
                <p:nvPr/>
              </p:nvSpPr>
              <p:spPr bwMode="auto">
                <a:xfrm>
                  <a:off x="4321" y="212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Freeform 215">
                  <a:extLst>
                    <a:ext uri="{FF2B5EF4-FFF2-40B4-BE49-F238E27FC236}">
                      <a16:creationId xmlns:a16="http://schemas.microsoft.com/office/drawing/2014/main" id="{9394B803-308A-4100-B1CA-64FAE96F0BC3}"/>
                    </a:ext>
                  </a:extLst>
                </p:cNvPr>
                <p:cNvSpPr/>
                <p:nvPr/>
              </p:nvSpPr>
              <p:spPr bwMode="auto">
                <a:xfrm>
                  <a:off x="3930" y="213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Freeform 216">
                  <a:extLst>
                    <a:ext uri="{FF2B5EF4-FFF2-40B4-BE49-F238E27FC236}">
                      <a16:creationId xmlns:a16="http://schemas.microsoft.com/office/drawing/2014/main" id="{D46A2E26-8C8F-46D5-9CB8-41CF415BEC09}"/>
                    </a:ext>
                  </a:extLst>
                </p:cNvPr>
                <p:cNvSpPr/>
                <p:nvPr/>
              </p:nvSpPr>
              <p:spPr bwMode="auto">
                <a:xfrm>
                  <a:off x="4310" y="213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217">
                  <a:extLst>
                    <a:ext uri="{FF2B5EF4-FFF2-40B4-BE49-F238E27FC236}">
                      <a16:creationId xmlns:a16="http://schemas.microsoft.com/office/drawing/2014/main" id="{0CF230CF-F2FE-403D-A7B5-43719E1FD163}"/>
                    </a:ext>
                  </a:extLst>
                </p:cNvPr>
                <p:cNvSpPr/>
                <p:nvPr/>
              </p:nvSpPr>
              <p:spPr bwMode="auto">
                <a:xfrm>
                  <a:off x="3951" y="213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Freeform 218">
                  <a:extLst>
                    <a:ext uri="{FF2B5EF4-FFF2-40B4-BE49-F238E27FC236}">
                      <a16:creationId xmlns:a16="http://schemas.microsoft.com/office/drawing/2014/main" id="{3D03F096-77E0-4E19-9905-32AE71D11C62}"/>
                    </a:ext>
                  </a:extLst>
                </p:cNvPr>
                <p:cNvSpPr/>
                <p:nvPr/>
              </p:nvSpPr>
              <p:spPr bwMode="auto">
                <a:xfrm>
                  <a:off x="3710" y="2136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Freeform 219">
                  <a:extLst>
                    <a:ext uri="{FF2B5EF4-FFF2-40B4-BE49-F238E27FC236}">
                      <a16:creationId xmlns:a16="http://schemas.microsoft.com/office/drawing/2014/main" id="{8240064F-0AD7-4165-9878-1ABD031026A4}"/>
                    </a:ext>
                  </a:extLst>
                </p:cNvPr>
                <p:cNvSpPr/>
                <p:nvPr/>
              </p:nvSpPr>
              <p:spPr bwMode="auto">
                <a:xfrm>
                  <a:off x="3719" y="2136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Freeform 220">
                  <a:extLst>
                    <a:ext uri="{FF2B5EF4-FFF2-40B4-BE49-F238E27FC236}">
                      <a16:creationId xmlns:a16="http://schemas.microsoft.com/office/drawing/2014/main" id="{3299FE9B-BC3E-487B-8B26-B22660BE3CCF}"/>
                    </a:ext>
                  </a:extLst>
                </p:cNvPr>
                <p:cNvSpPr/>
                <p:nvPr/>
              </p:nvSpPr>
              <p:spPr bwMode="auto">
                <a:xfrm>
                  <a:off x="3752" y="2136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2 w 3"/>
                    <a:gd name="T7" fmla="*/ 0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2" y="3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 221">
                  <a:extLst>
                    <a:ext uri="{FF2B5EF4-FFF2-40B4-BE49-F238E27FC236}">
                      <a16:creationId xmlns:a16="http://schemas.microsoft.com/office/drawing/2014/main" id="{2C8DB0CE-F3E4-44D3-99EB-E01BC3799E5C}"/>
                    </a:ext>
                  </a:extLst>
                </p:cNvPr>
                <p:cNvSpPr/>
                <p:nvPr/>
              </p:nvSpPr>
              <p:spPr bwMode="auto">
                <a:xfrm>
                  <a:off x="3762" y="2136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4 h 4"/>
                    <a:gd name="T6" fmla="*/ 3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 222">
                  <a:extLst>
                    <a:ext uri="{FF2B5EF4-FFF2-40B4-BE49-F238E27FC236}">
                      <a16:creationId xmlns:a16="http://schemas.microsoft.com/office/drawing/2014/main" id="{35EFDA54-3B8C-4B77-9EBD-4D3B72D7FFAB}"/>
                    </a:ext>
                  </a:extLst>
                </p:cNvPr>
                <p:cNvSpPr/>
                <p:nvPr/>
              </p:nvSpPr>
              <p:spPr bwMode="auto">
                <a:xfrm>
                  <a:off x="4326" y="2138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 223">
                  <a:extLst>
                    <a:ext uri="{FF2B5EF4-FFF2-40B4-BE49-F238E27FC236}">
                      <a16:creationId xmlns:a16="http://schemas.microsoft.com/office/drawing/2014/main" id="{F59CAF86-6BF9-4FE6-8BB1-2D3E28CD04DA}"/>
                    </a:ext>
                  </a:extLst>
                </p:cNvPr>
                <p:cNvSpPr/>
                <p:nvPr/>
              </p:nvSpPr>
              <p:spPr bwMode="auto">
                <a:xfrm>
                  <a:off x="3951" y="2141"/>
                  <a:ext cx="8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 224">
                  <a:extLst>
                    <a:ext uri="{FF2B5EF4-FFF2-40B4-BE49-F238E27FC236}">
                      <a16:creationId xmlns:a16="http://schemas.microsoft.com/office/drawing/2014/main" id="{A137803F-7877-4E26-A30E-1B998C173733}"/>
                    </a:ext>
                  </a:extLst>
                </p:cNvPr>
                <p:cNvSpPr/>
                <p:nvPr/>
              </p:nvSpPr>
              <p:spPr bwMode="auto">
                <a:xfrm>
                  <a:off x="3992" y="214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 225">
                  <a:extLst>
                    <a:ext uri="{FF2B5EF4-FFF2-40B4-BE49-F238E27FC236}">
                      <a16:creationId xmlns:a16="http://schemas.microsoft.com/office/drawing/2014/main" id="{6292556B-FDE8-45FB-8DC1-BCD57D05218B}"/>
                    </a:ext>
                  </a:extLst>
                </p:cNvPr>
                <p:cNvSpPr/>
                <p:nvPr/>
              </p:nvSpPr>
              <p:spPr bwMode="auto">
                <a:xfrm>
                  <a:off x="4319" y="2141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 226">
                  <a:extLst>
                    <a:ext uri="{FF2B5EF4-FFF2-40B4-BE49-F238E27FC236}">
                      <a16:creationId xmlns:a16="http://schemas.microsoft.com/office/drawing/2014/main" id="{85EBD75A-BD23-4250-B2F0-2094614866FB}"/>
                    </a:ext>
                  </a:extLst>
                </p:cNvPr>
                <p:cNvSpPr/>
                <p:nvPr/>
              </p:nvSpPr>
              <p:spPr bwMode="auto">
                <a:xfrm>
                  <a:off x="4542" y="2141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 227">
                  <a:extLst>
                    <a:ext uri="{FF2B5EF4-FFF2-40B4-BE49-F238E27FC236}">
                      <a16:creationId xmlns:a16="http://schemas.microsoft.com/office/drawing/2014/main" id="{68AC9D28-2B84-42B1-A0CC-28268BC6862C}"/>
                    </a:ext>
                  </a:extLst>
                </p:cNvPr>
                <p:cNvSpPr/>
                <p:nvPr/>
              </p:nvSpPr>
              <p:spPr bwMode="auto">
                <a:xfrm>
                  <a:off x="3740" y="2143"/>
                  <a:ext cx="10" cy="3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0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 228">
                  <a:extLst>
                    <a:ext uri="{FF2B5EF4-FFF2-40B4-BE49-F238E27FC236}">
                      <a16:creationId xmlns:a16="http://schemas.microsoft.com/office/drawing/2014/main" id="{465A2FF1-FC38-40CA-AF37-E8C49177DE28}"/>
                    </a:ext>
                  </a:extLst>
                </p:cNvPr>
                <p:cNvSpPr/>
                <p:nvPr/>
              </p:nvSpPr>
              <p:spPr bwMode="auto">
                <a:xfrm>
                  <a:off x="4087" y="214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 229">
                  <a:extLst>
                    <a:ext uri="{FF2B5EF4-FFF2-40B4-BE49-F238E27FC236}">
                      <a16:creationId xmlns:a16="http://schemas.microsoft.com/office/drawing/2014/main" id="{80B6164F-8D33-43E7-90AF-ADB1C7710BC4}"/>
                    </a:ext>
                  </a:extLst>
                </p:cNvPr>
                <p:cNvSpPr/>
                <p:nvPr/>
              </p:nvSpPr>
              <p:spPr bwMode="auto">
                <a:xfrm>
                  <a:off x="4101" y="2143"/>
                  <a:ext cx="16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7 w 7"/>
                    <a:gd name="T5" fmla="*/ 2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5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 230">
                  <a:extLst>
                    <a:ext uri="{FF2B5EF4-FFF2-40B4-BE49-F238E27FC236}">
                      <a16:creationId xmlns:a16="http://schemas.microsoft.com/office/drawing/2014/main" id="{039BE1E8-464E-4F79-AF80-49D0195C9B85}"/>
                    </a:ext>
                  </a:extLst>
                </p:cNvPr>
                <p:cNvSpPr/>
                <p:nvPr/>
              </p:nvSpPr>
              <p:spPr bwMode="auto">
                <a:xfrm>
                  <a:off x="2877" y="2146"/>
                  <a:ext cx="8" cy="2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0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2" y="1"/>
                        <a:pt x="0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 231">
                  <a:extLst>
                    <a:ext uri="{FF2B5EF4-FFF2-40B4-BE49-F238E27FC236}">
                      <a16:creationId xmlns:a16="http://schemas.microsoft.com/office/drawing/2014/main" id="{4BDE4131-12AE-466D-9F6B-1B8A1FE02CEB}"/>
                    </a:ext>
                  </a:extLst>
                </p:cNvPr>
                <p:cNvSpPr/>
                <p:nvPr/>
              </p:nvSpPr>
              <p:spPr bwMode="auto">
                <a:xfrm>
                  <a:off x="3883" y="2146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 232">
                  <a:extLst>
                    <a:ext uri="{FF2B5EF4-FFF2-40B4-BE49-F238E27FC236}">
                      <a16:creationId xmlns:a16="http://schemas.microsoft.com/office/drawing/2014/main" id="{2132EEF2-4445-4405-9895-97203C046E35}"/>
                    </a:ext>
                  </a:extLst>
                </p:cNvPr>
                <p:cNvSpPr/>
                <p:nvPr/>
              </p:nvSpPr>
              <p:spPr bwMode="auto">
                <a:xfrm>
                  <a:off x="4013" y="2146"/>
                  <a:ext cx="10" cy="4"/>
                </a:xfrm>
                <a:custGeom>
                  <a:avLst/>
                  <a:gdLst>
                    <a:gd name="T0" fmla="*/ 2 w 4"/>
                    <a:gd name="T1" fmla="*/ 0 h 2"/>
                    <a:gd name="T2" fmla="*/ 0 w 4"/>
                    <a:gd name="T3" fmla="*/ 1 h 2"/>
                    <a:gd name="T4" fmla="*/ 0 w 4"/>
                    <a:gd name="T5" fmla="*/ 1 h 2"/>
                    <a:gd name="T6" fmla="*/ 4 w 4"/>
                    <a:gd name="T7" fmla="*/ 0 h 2"/>
                    <a:gd name="T8" fmla="*/ 2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2" y="2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 233">
                  <a:extLst>
                    <a:ext uri="{FF2B5EF4-FFF2-40B4-BE49-F238E27FC236}">
                      <a16:creationId xmlns:a16="http://schemas.microsoft.com/office/drawing/2014/main" id="{5319B621-39F2-44A3-B504-3620BA59566E}"/>
                    </a:ext>
                  </a:extLst>
                </p:cNvPr>
                <p:cNvSpPr/>
                <p:nvPr/>
              </p:nvSpPr>
              <p:spPr bwMode="auto">
                <a:xfrm>
                  <a:off x="3916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 234">
                  <a:extLst>
                    <a:ext uri="{FF2B5EF4-FFF2-40B4-BE49-F238E27FC236}">
                      <a16:creationId xmlns:a16="http://schemas.microsoft.com/office/drawing/2014/main" id="{C6FBDC8D-262B-47FF-847F-4B57EE0B6978}"/>
                    </a:ext>
                  </a:extLst>
                </p:cNvPr>
                <p:cNvSpPr/>
                <p:nvPr/>
              </p:nvSpPr>
              <p:spPr bwMode="auto">
                <a:xfrm>
                  <a:off x="3975" y="2148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0 h 2"/>
                    <a:gd name="T4" fmla="*/ 2 w 2"/>
                    <a:gd name="T5" fmla="*/ 2 h 2"/>
                    <a:gd name="T6" fmla="*/ 2 w 2"/>
                    <a:gd name="T7" fmla="*/ 0 h 2"/>
                    <a:gd name="T8" fmla="*/ 1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 235">
                  <a:extLst>
                    <a:ext uri="{FF2B5EF4-FFF2-40B4-BE49-F238E27FC236}">
                      <a16:creationId xmlns:a16="http://schemas.microsoft.com/office/drawing/2014/main" id="{F6B05EB9-2A11-4597-AD0E-551A79B65229}"/>
                    </a:ext>
                  </a:extLst>
                </p:cNvPr>
                <p:cNvSpPr/>
                <p:nvPr/>
              </p:nvSpPr>
              <p:spPr bwMode="auto">
                <a:xfrm>
                  <a:off x="3997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 236">
                  <a:extLst>
                    <a:ext uri="{FF2B5EF4-FFF2-40B4-BE49-F238E27FC236}">
                      <a16:creationId xmlns:a16="http://schemas.microsoft.com/office/drawing/2014/main" id="{A6D81307-D66B-4B17-8E1F-EF647C174B5A}"/>
                    </a:ext>
                  </a:extLst>
                </p:cNvPr>
                <p:cNvSpPr/>
                <p:nvPr/>
              </p:nvSpPr>
              <p:spPr bwMode="auto">
                <a:xfrm>
                  <a:off x="4068" y="2148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 237">
                  <a:extLst>
                    <a:ext uri="{FF2B5EF4-FFF2-40B4-BE49-F238E27FC236}">
                      <a16:creationId xmlns:a16="http://schemas.microsoft.com/office/drawing/2014/main" id="{B1D65941-F1E6-4F22-AE23-04CA9DD4AF6A}"/>
                    </a:ext>
                  </a:extLst>
                </p:cNvPr>
                <p:cNvSpPr/>
                <p:nvPr/>
              </p:nvSpPr>
              <p:spPr bwMode="auto">
                <a:xfrm>
                  <a:off x="3693" y="2148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 238">
                  <a:extLst>
                    <a:ext uri="{FF2B5EF4-FFF2-40B4-BE49-F238E27FC236}">
                      <a16:creationId xmlns:a16="http://schemas.microsoft.com/office/drawing/2014/main" id="{480F68D8-72E7-419A-A49D-4D8651A9E840}"/>
                    </a:ext>
                  </a:extLst>
                </p:cNvPr>
                <p:cNvSpPr/>
                <p:nvPr/>
              </p:nvSpPr>
              <p:spPr bwMode="auto">
                <a:xfrm>
                  <a:off x="3743" y="2148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 239">
                  <a:extLst>
                    <a:ext uri="{FF2B5EF4-FFF2-40B4-BE49-F238E27FC236}">
                      <a16:creationId xmlns:a16="http://schemas.microsoft.com/office/drawing/2014/main" id="{6A32D142-00F3-4067-AB92-B74708D34044}"/>
                    </a:ext>
                  </a:extLst>
                </p:cNvPr>
                <p:cNvSpPr/>
                <p:nvPr/>
              </p:nvSpPr>
              <p:spPr bwMode="auto">
                <a:xfrm>
                  <a:off x="3880" y="2148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 240">
                  <a:extLst>
                    <a:ext uri="{FF2B5EF4-FFF2-40B4-BE49-F238E27FC236}">
                      <a16:creationId xmlns:a16="http://schemas.microsoft.com/office/drawing/2014/main" id="{524D56D6-320A-40FC-B192-EFD17594E5E0}"/>
                    </a:ext>
                  </a:extLst>
                </p:cNvPr>
                <p:cNvSpPr/>
                <p:nvPr/>
              </p:nvSpPr>
              <p:spPr bwMode="auto">
                <a:xfrm>
                  <a:off x="3973" y="2148"/>
                  <a:ext cx="24" cy="19"/>
                </a:xfrm>
                <a:custGeom>
                  <a:avLst/>
                  <a:gdLst>
                    <a:gd name="T0" fmla="*/ 4 w 10"/>
                    <a:gd name="T1" fmla="*/ 0 h 8"/>
                    <a:gd name="T2" fmla="*/ 6 w 10"/>
                    <a:gd name="T3" fmla="*/ 5 h 8"/>
                    <a:gd name="T4" fmla="*/ 0 w 10"/>
                    <a:gd name="T5" fmla="*/ 8 h 8"/>
                    <a:gd name="T6" fmla="*/ 10 w 10"/>
                    <a:gd name="T7" fmla="*/ 5 h 8"/>
                    <a:gd name="T8" fmla="*/ 4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4" y="0"/>
                      </a:moveTo>
                      <a:cubicBezTo>
                        <a:pt x="5" y="2"/>
                        <a:pt x="6" y="4"/>
                        <a:pt x="6" y="5"/>
                      </a:cubicBezTo>
                      <a:cubicBezTo>
                        <a:pt x="2" y="6"/>
                        <a:pt x="2" y="6"/>
                        <a:pt x="0" y="8"/>
                      </a:cubicBezTo>
                      <a:cubicBezTo>
                        <a:pt x="6" y="8"/>
                        <a:pt x="8" y="8"/>
                        <a:pt x="10" y="5"/>
                      </a:cubicBezTo>
                      <a:cubicBezTo>
                        <a:pt x="8" y="4"/>
                        <a:pt x="6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 241">
                  <a:extLst>
                    <a:ext uri="{FF2B5EF4-FFF2-40B4-BE49-F238E27FC236}">
                      <a16:creationId xmlns:a16="http://schemas.microsoft.com/office/drawing/2014/main" id="{B7C8E81E-4158-4D0E-964A-E486E4D9D681}"/>
                    </a:ext>
                  </a:extLst>
                </p:cNvPr>
                <p:cNvSpPr/>
                <p:nvPr/>
              </p:nvSpPr>
              <p:spPr bwMode="auto">
                <a:xfrm>
                  <a:off x="4532" y="2148"/>
                  <a:ext cx="12" cy="2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1"/>
                        <a:pt x="3" y="1"/>
                        <a:pt x="5" y="1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 242">
                  <a:extLst>
                    <a:ext uri="{FF2B5EF4-FFF2-40B4-BE49-F238E27FC236}">
                      <a16:creationId xmlns:a16="http://schemas.microsoft.com/office/drawing/2014/main" id="{963D8548-46CB-4957-AAEB-013A4C19C31C}"/>
                    </a:ext>
                  </a:extLst>
                </p:cNvPr>
                <p:cNvSpPr/>
                <p:nvPr/>
              </p:nvSpPr>
              <p:spPr bwMode="auto">
                <a:xfrm>
                  <a:off x="4023" y="2150"/>
                  <a:ext cx="9" cy="12"/>
                </a:xfrm>
                <a:custGeom>
                  <a:avLst/>
                  <a:gdLst>
                    <a:gd name="T0" fmla="*/ 3 w 4"/>
                    <a:gd name="T1" fmla="*/ 0 h 5"/>
                    <a:gd name="T2" fmla="*/ 0 w 4"/>
                    <a:gd name="T3" fmla="*/ 5 h 5"/>
                    <a:gd name="T4" fmla="*/ 1 w 4"/>
                    <a:gd name="T5" fmla="*/ 5 h 5"/>
                    <a:gd name="T6" fmla="*/ 4 w 4"/>
                    <a:gd name="T7" fmla="*/ 0 h 5"/>
                    <a:gd name="T8" fmla="*/ 3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3"/>
                        <a:pt x="2" y="4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 243">
                  <a:extLst>
                    <a:ext uri="{FF2B5EF4-FFF2-40B4-BE49-F238E27FC236}">
                      <a16:creationId xmlns:a16="http://schemas.microsoft.com/office/drawing/2014/main" id="{38C052F6-6F7D-4DE9-B1C3-F71D3019447D}"/>
                    </a:ext>
                  </a:extLst>
                </p:cNvPr>
                <p:cNvSpPr/>
                <p:nvPr/>
              </p:nvSpPr>
              <p:spPr bwMode="auto">
                <a:xfrm>
                  <a:off x="4288" y="2150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 244">
                  <a:extLst>
                    <a:ext uri="{FF2B5EF4-FFF2-40B4-BE49-F238E27FC236}">
                      <a16:creationId xmlns:a16="http://schemas.microsoft.com/office/drawing/2014/main" id="{CF594ED9-DB88-449E-A162-B6C071204F83}"/>
                    </a:ext>
                  </a:extLst>
                </p:cNvPr>
                <p:cNvSpPr/>
                <p:nvPr/>
              </p:nvSpPr>
              <p:spPr bwMode="auto">
                <a:xfrm>
                  <a:off x="4295" y="2150"/>
                  <a:ext cx="33" cy="10"/>
                </a:xfrm>
                <a:custGeom>
                  <a:avLst/>
                  <a:gdLst>
                    <a:gd name="T0" fmla="*/ 3 w 14"/>
                    <a:gd name="T1" fmla="*/ 0 h 4"/>
                    <a:gd name="T2" fmla="*/ 11 w 14"/>
                    <a:gd name="T3" fmla="*/ 1 h 4"/>
                    <a:gd name="T4" fmla="*/ 6 w 14"/>
                    <a:gd name="T5" fmla="*/ 1 h 4"/>
                    <a:gd name="T6" fmla="*/ 7 w 14"/>
                    <a:gd name="T7" fmla="*/ 3 h 4"/>
                    <a:gd name="T8" fmla="*/ 14 w 14"/>
                    <a:gd name="T9" fmla="*/ 2 h 4"/>
                    <a:gd name="T10" fmla="*/ 13 w 14"/>
                    <a:gd name="T11" fmla="*/ 4 h 4"/>
                    <a:gd name="T12" fmla="*/ 0 w 14"/>
                    <a:gd name="T13" fmla="*/ 4 h 4"/>
                    <a:gd name="T14" fmla="*/ 0 w 14"/>
                    <a:gd name="T15" fmla="*/ 3 h 4"/>
                    <a:gd name="T16" fmla="*/ 1 w 14"/>
                    <a:gd name="T17" fmla="*/ 1 h 4"/>
                    <a:gd name="T18" fmla="*/ 3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3" y="0"/>
                      </a:moveTo>
                      <a:cubicBezTo>
                        <a:pt x="6" y="1"/>
                        <a:pt x="9" y="1"/>
                        <a:pt x="11" y="1"/>
                      </a:cubicBezTo>
                      <a:cubicBezTo>
                        <a:pt x="10" y="1"/>
                        <a:pt x="8" y="1"/>
                        <a:pt x="6" y="1"/>
                      </a:cubicBezTo>
                      <a:cubicBezTo>
                        <a:pt x="6" y="2"/>
                        <a:pt x="6" y="3"/>
                        <a:pt x="7" y="3"/>
                      </a:cubicBezTo>
                      <a:cubicBezTo>
                        <a:pt x="9" y="3"/>
                        <a:pt x="12" y="3"/>
                        <a:pt x="14" y="2"/>
                      </a:cubicBezTo>
                      <a:cubicBezTo>
                        <a:pt x="14" y="3"/>
                        <a:pt x="14" y="4"/>
                        <a:pt x="13" y="4"/>
                      </a:cubicBezTo>
                      <a:cubicBezTo>
                        <a:pt x="9" y="4"/>
                        <a:pt x="4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 245">
                  <a:extLst>
                    <a:ext uri="{FF2B5EF4-FFF2-40B4-BE49-F238E27FC236}">
                      <a16:creationId xmlns:a16="http://schemas.microsoft.com/office/drawing/2014/main" id="{CF671A15-3575-436E-90E1-C0DBADFDD1B8}"/>
                    </a:ext>
                  </a:extLst>
                </p:cNvPr>
                <p:cNvSpPr/>
                <p:nvPr/>
              </p:nvSpPr>
              <p:spPr bwMode="auto">
                <a:xfrm>
                  <a:off x="4464" y="2150"/>
                  <a:ext cx="11" cy="3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1"/>
                        <a:pt x="3" y="1"/>
                        <a:pt x="5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 246">
                  <a:extLst>
                    <a:ext uri="{FF2B5EF4-FFF2-40B4-BE49-F238E27FC236}">
                      <a16:creationId xmlns:a16="http://schemas.microsoft.com/office/drawing/2014/main" id="{79BB28D5-534F-40F5-B9CA-5CCCC7D70F01}"/>
                    </a:ext>
                  </a:extLst>
                </p:cNvPr>
                <p:cNvSpPr/>
                <p:nvPr/>
              </p:nvSpPr>
              <p:spPr bwMode="auto">
                <a:xfrm>
                  <a:off x="4492" y="215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 247">
                  <a:extLst>
                    <a:ext uri="{FF2B5EF4-FFF2-40B4-BE49-F238E27FC236}">
                      <a16:creationId xmlns:a16="http://schemas.microsoft.com/office/drawing/2014/main" id="{4B14C90A-6524-4C00-A01F-ABA066276456}"/>
                    </a:ext>
                  </a:extLst>
                </p:cNvPr>
                <p:cNvSpPr/>
                <p:nvPr/>
              </p:nvSpPr>
              <p:spPr bwMode="auto">
                <a:xfrm>
                  <a:off x="3842" y="2153"/>
                  <a:ext cx="5" cy="12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5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2" y="3"/>
                        <a:pt x="2" y="2"/>
                        <a:pt x="0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 248">
                  <a:extLst>
                    <a:ext uri="{FF2B5EF4-FFF2-40B4-BE49-F238E27FC236}">
                      <a16:creationId xmlns:a16="http://schemas.microsoft.com/office/drawing/2014/main" id="{95830B25-0702-4E51-9790-CCEDE5C5CDF2}"/>
                    </a:ext>
                  </a:extLst>
                </p:cNvPr>
                <p:cNvSpPr/>
                <p:nvPr/>
              </p:nvSpPr>
              <p:spPr bwMode="auto">
                <a:xfrm>
                  <a:off x="3883" y="2153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2 w 3"/>
                    <a:gd name="T5" fmla="*/ 5 h 5"/>
                    <a:gd name="T6" fmla="*/ 1 w 3"/>
                    <a:gd name="T7" fmla="*/ 5 h 5"/>
                    <a:gd name="T8" fmla="*/ 0 w 3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2" y="2"/>
                        <a:pt x="2" y="2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 249">
                  <a:extLst>
                    <a:ext uri="{FF2B5EF4-FFF2-40B4-BE49-F238E27FC236}">
                      <a16:creationId xmlns:a16="http://schemas.microsoft.com/office/drawing/2014/main" id="{4ACBE7C2-2E79-412F-BB1E-17A7EF7E6262}"/>
                    </a:ext>
                  </a:extLst>
                </p:cNvPr>
                <p:cNvSpPr/>
                <p:nvPr/>
              </p:nvSpPr>
              <p:spPr bwMode="auto">
                <a:xfrm>
                  <a:off x="4272" y="2153"/>
                  <a:ext cx="19" cy="9"/>
                </a:xfrm>
                <a:custGeom>
                  <a:avLst/>
                  <a:gdLst>
                    <a:gd name="T0" fmla="*/ 0 w 8"/>
                    <a:gd name="T1" fmla="*/ 0 h 4"/>
                    <a:gd name="T2" fmla="*/ 8 w 8"/>
                    <a:gd name="T3" fmla="*/ 2 h 4"/>
                    <a:gd name="T4" fmla="*/ 7 w 8"/>
                    <a:gd name="T5" fmla="*/ 4 h 4"/>
                    <a:gd name="T6" fmla="*/ 6 w 8"/>
                    <a:gd name="T7" fmla="*/ 4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3" y="1"/>
                        <a:pt x="5" y="2"/>
                        <a:pt x="8" y="2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4"/>
                        <a:pt x="6" y="4"/>
                        <a:pt x="6" y="4"/>
                      </a:cubicBezTo>
                      <a:cubicBezTo>
                        <a:pt x="3" y="3"/>
                        <a:pt x="2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 250">
                  <a:extLst>
                    <a:ext uri="{FF2B5EF4-FFF2-40B4-BE49-F238E27FC236}">
                      <a16:creationId xmlns:a16="http://schemas.microsoft.com/office/drawing/2014/main" id="{37CED88D-A5D8-406E-AA7A-51669B3625DB}"/>
                    </a:ext>
                  </a:extLst>
                </p:cNvPr>
                <p:cNvSpPr/>
                <p:nvPr/>
              </p:nvSpPr>
              <p:spPr bwMode="auto">
                <a:xfrm>
                  <a:off x="4668" y="2153"/>
                  <a:ext cx="35" cy="19"/>
                </a:xfrm>
                <a:custGeom>
                  <a:avLst/>
                  <a:gdLst>
                    <a:gd name="T0" fmla="*/ 11 w 15"/>
                    <a:gd name="T1" fmla="*/ 0 h 8"/>
                    <a:gd name="T2" fmla="*/ 14 w 15"/>
                    <a:gd name="T3" fmla="*/ 0 h 8"/>
                    <a:gd name="T4" fmla="*/ 15 w 15"/>
                    <a:gd name="T5" fmla="*/ 7 h 8"/>
                    <a:gd name="T6" fmla="*/ 12 w 15"/>
                    <a:gd name="T7" fmla="*/ 7 h 8"/>
                    <a:gd name="T8" fmla="*/ 4 w 15"/>
                    <a:gd name="T9" fmla="*/ 8 h 8"/>
                    <a:gd name="T10" fmla="*/ 0 w 15"/>
                    <a:gd name="T11" fmla="*/ 6 h 8"/>
                    <a:gd name="T12" fmla="*/ 4 w 15"/>
                    <a:gd name="T13" fmla="*/ 1 h 8"/>
                    <a:gd name="T14" fmla="*/ 11 w 15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8">
                      <a:moveTo>
                        <a:pt x="11" y="0"/>
                      </a:moveTo>
                      <a:cubicBezTo>
                        <a:pt x="12" y="0"/>
                        <a:pt x="13" y="0"/>
                        <a:pt x="14" y="0"/>
                      </a:cubicBezTo>
                      <a:cubicBezTo>
                        <a:pt x="14" y="3"/>
                        <a:pt x="14" y="5"/>
                        <a:pt x="15" y="7"/>
                      </a:cubicBezTo>
                      <a:cubicBezTo>
                        <a:pt x="14" y="7"/>
                        <a:pt x="13" y="7"/>
                        <a:pt x="12" y="7"/>
                      </a:cubicBezTo>
                      <a:cubicBezTo>
                        <a:pt x="10" y="5"/>
                        <a:pt x="12" y="7"/>
                        <a:pt x="4" y="8"/>
                      </a:cubicBezTo>
                      <a:cubicBezTo>
                        <a:pt x="3" y="7"/>
                        <a:pt x="2" y="7"/>
                        <a:pt x="0" y="6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6" y="1"/>
                        <a:pt x="9" y="1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 251">
                  <a:extLst>
                    <a:ext uri="{FF2B5EF4-FFF2-40B4-BE49-F238E27FC236}">
                      <a16:creationId xmlns:a16="http://schemas.microsoft.com/office/drawing/2014/main" id="{F674CABC-C36E-4C74-907E-66E6DA0DE8E0}"/>
                    </a:ext>
                  </a:extLst>
                </p:cNvPr>
                <p:cNvSpPr/>
                <p:nvPr/>
              </p:nvSpPr>
              <p:spPr bwMode="auto">
                <a:xfrm>
                  <a:off x="3819" y="2155"/>
                  <a:ext cx="4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1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 252">
                  <a:extLst>
                    <a:ext uri="{FF2B5EF4-FFF2-40B4-BE49-F238E27FC236}">
                      <a16:creationId xmlns:a16="http://schemas.microsoft.com/office/drawing/2014/main" id="{146C460E-0E30-43F2-B059-55E68CA19DC5}"/>
                    </a:ext>
                  </a:extLst>
                </p:cNvPr>
                <p:cNvSpPr/>
                <p:nvPr/>
              </p:nvSpPr>
              <p:spPr bwMode="auto">
                <a:xfrm>
                  <a:off x="3833" y="215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 253">
                  <a:extLst>
                    <a:ext uri="{FF2B5EF4-FFF2-40B4-BE49-F238E27FC236}">
                      <a16:creationId xmlns:a16="http://schemas.microsoft.com/office/drawing/2014/main" id="{C7C4A9E5-AA1C-4A45-8C62-A57D6E5E1635}"/>
                    </a:ext>
                  </a:extLst>
                </p:cNvPr>
                <p:cNvSpPr/>
                <p:nvPr/>
              </p:nvSpPr>
              <p:spPr bwMode="auto">
                <a:xfrm>
                  <a:off x="4302" y="2155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 254">
                  <a:extLst>
                    <a:ext uri="{FF2B5EF4-FFF2-40B4-BE49-F238E27FC236}">
                      <a16:creationId xmlns:a16="http://schemas.microsoft.com/office/drawing/2014/main" id="{655185E6-03A5-4B4C-8079-B76E4B6EE30C}"/>
                    </a:ext>
                  </a:extLst>
                </p:cNvPr>
                <p:cNvSpPr/>
                <p:nvPr/>
              </p:nvSpPr>
              <p:spPr bwMode="auto">
                <a:xfrm>
                  <a:off x="4001" y="2158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 255">
                  <a:extLst>
                    <a:ext uri="{FF2B5EF4-FFF2-40B4-BE49-F238E27FC236}">
                      <a16:creationId xmlns:a16="http://schemas.microsoft.com/office/drawing/2014/main" id="{9FC95AFC-EF08-4B58-87CA-5C14078FA110}"/>
                    </a:ext>
                  </a:extLst>
                </p:cNvPr>
                <p:cNvSpPr/>
                <p:nvPr/>
              </p:nvSpPr>
              <p:spPr bwMode="auto">
                <a:xfrm>
                  <a:off x="4210" y="2158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 256">
                  <a:extLst>
                    <a:ext uri="{FF2B5EF4-FFF2-40B4-BE49-F238E27FC236}">
                      <a16:creationId xmlns:a16="http://schemas.microsoft.com/office/drawing/2014/main" id="{D8D3A69C-46CF-4943-BEB4-35BFF2F56DE2}"/>
                    </a:ext>
                  </a:extLst>
                </p:cNvPr>
                <p:cNvSpPr/>
                <p:nvPr/>
              </p:nvSpPr>
              <p:spPr bwMode="auto">
                <a:xfrm>
                  <a:off x="2844" y="2160"/>
                  <a:ext cx="12" cy="15"/>
                </a:xfrm>
                <a:custGeom>
                  <a:avLst/>
                  <a:gdLst>
                    <a:gd name="T0" fmla="*/ 2 w 5"/>
                    <a:gd name="T1" fmla="*/ 0 h 6"/>
                    <a:gd name="T2" fmla="*/ 5 w 5"/>
                    <a:gd name="T3" fmla="*/ 0 h 6"/>
                    <a:gd name="T4" fmla="*/ 2 w 5"/>
                    <a:gd name="T5" fmla="*/ 6 h 6"/>
                    <a:gd name="T6" fmla="*/ 0 w 5"/>
                    <a:gd name="T7" fmla="*/ 5 h 6"/>
                    <a:gd name="T8" fmla="*/ 2 w 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3" y="5"/>
                        <a:pt x="5" y="3"/>
                        <a:pt x="2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 257">
                  <a:extLst>
                    <a:ext uri="{FF2B5EF4-FFF2-40B4-BE49-F238E27FC236}">
                      <a16:creationId xmlns:a16="http://schemas.microsoft.com/office/drawing/2014/main" id="{0669A105-009E-4E56-ADC7-A803CA7E28E6}"/>
                    </a:ext>
                  </a:extLst>
                </p:cNvPr>
                <p:cNvSpPr/>
                <p:nvPr/>
              </p:nvSpPr>
              <p:spPr bwMode="auto">
                <a:xfrm>
                  <a:off x="3916" y="2160"/>
                  <a:ext cx="2" cy="7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 258">
                  <a:extLst>
                    <a:ext uri="{FF2B5EF4-FFF2-40B4-BE49-F238E27FC236}">
                      <a16:creationId xmlns:a16="http://schemas.microsoft.com/office/drawing/2014/main" id="{737337D2-ADA5-40B2-BCE7-0833E59D538E}"/>
                    </a:ext>
                  </a:extLst>
                </p:cNvPr>
                <p:cNvSpPr/>
                <p:nvPr/>
              </p:nvSpPr>
              <p:spPr bwMode="auto">
                <a:xfrm>
                  <a:off x="4065" y="2160"/>
                  <a:ext cx="10" cy="10"/>
                </a:xfrm>
                <a:custGeom>
                  <a:avLst/>
                  <a:gdLst>
                    <a:gd name="T0" fmla="*/ 1 w 4"/>
                    <a:gd name="T1" fmla="*/ 0 h 4"/>
                    <a:gd name="T2" fmla="*/ 4 w 4"/>
                    <a:gd name="T3" fmla="*/ 0 h 4"/>
                    <a:gd name="T4" fmla="*/ 1 w 4"/>
                    <a:gd name="T5" fmla="*/ 4 h 4"/>
                    <a:gd name="T6" fmla="*/ 2 w 4"/>
                    <a:gd name="T7" fmla="*/ 2 h 4"/>
                    <a:gd name="T8" fmla="*/ 0 w 4"/>
                    <a:gd name="T9" fmla="*/ 2 h 4"/>
                    <a:gd name="T10" fmla="*/ 1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3"/>
                        <a:pt x="3" y="2"/>
                        <a:pt x="1" y="4"/>
                      </a:cubicBezTo>
                      <a:cubicBezTo>
                        <a:pt x="1" y="3"/>
                        <a:pt x="2" y="3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 259">
                  <a:extLst>
                    <a:ext uri="{FF2B5EF4-FFF2-40B4-BE49-F238E27FC236}">
                      <a16:creationId xmlns:a16="http://schemas.microsoft.com/office/drawing/2014/main" id="{345C007B-6DE4-4C49-ADC6-B28BE6CF54E4}"/>
                    </a:ext>
                  </a:extLst>
                </p:cNvPr>
                <p:cNvSpPr/>
                <p:nvPr/>
              </p:nvSpPr>
              <p:spPr bwMode="auto">
                <a:xfrm>
                  <a:off x="4684" y="216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 260">
                  <a:extLst>
                    <a:ext uri="{FF2B5EF4-FFF2-40B4-BE49-F238E27FC236}">
                      <a16:creationId xmlns:a16="http://schemas.microsoft.com/office/drawing/2014/main" id="{5CA9D490-DEE6-4B9E-BBF3-10C2EE53E422}"/>
                    </a:ext>
                  </a:extLst>
                </p:cNvPr>
                <p:cNvSpPr/>
                <p:nvPr/>
              </p:nvSpPr>
              <p:spPr bwMode="auto">
                <a:xfrm>
                  <a:off x="4034" y="2162"/>
                  <a:ext cx="3" cy="3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 261">
                  <a:extLst>
                    <a:ext uri="{FF2B5EF4-FFF2-40B4-BE49-F238E27FC236}">
                      <a16:creationId xmlns:a16="http://schemas.microsoft.com/office/drawing/2014/main" id="{D5BAECD0-C331-418E-B143-89E10B9E121F}"/>
                    </a:ext>
                  </a:extLst>
                </p:cNvPr>
                <p:cNvSpPr/>
                <p:nvPr/>
              </p:nvSpPr>
              <p:spPr bwMode="auto">
                <a:xfrm>
                  <a:off x="4321" y="216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1" y="0"/>
                        <a:pt x="2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 262">
                  <a:extLst>
                    <a:ext uri="{FF2B5EF4-FFF2-40B4-BE49-F238E27FC236}">
                      <a16:creationId xmlns:a16="http://schemas.microsoft.com/office/drawing/2014/main" id="{45C08031-9FE3-4875-9671-0DE7C72CD029}"/>
                    </a:ext>
                  </a:extLst>
                </p:cNvPr>
                <p:cNvSpPr/>
                <p:nvPr/>
              </p:nvSpPr>
              <p:spPr bwMode="auto">
                <a:xfrm>
                  <a:off x="3812" y="2165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4 w 6"/>
                    <a:gd name="T3" fmla="*/ 3 h 3"/>
                    <a:gd name="T4" fmla="*/ 6 w 6"/>
                    <a:gd name="T5" fmla="*/ 1 h 3"/>
                    <a:gd name="T6" fmla="*/ 6 w 6"/>
                    <a:gd name="T7" fmla="*/ 0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2"/>
                        <a:pt x="2" y="2"/>
                        <a:pt x="4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 263">
                  <a:extLst>
                    <a:ext uri="{FF2B5EF4-FFF2-40B4-BE49-F238E27FC236}">
                      <a16:creationId xmlns:a16="http://schemas.microsoft.com/office/drawing/2014/main" id="{53A3DC4C-BC8D-4287-8820-716DADD5A218}"/>
                    </a:ext>
                  </a:extLst>
                </p:cNvPr>
                <p:cNvSpPr/>
                <p:nvPr/>
              </p:nvSpPr>
              <p:spPr bwMode="auto">
                <a:xfrm>
                  <a:off x="3923" y="216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1 h 1"/>
                    <a:gd name="T4" fmla="*/ 0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2" y="1"/>
                        <a:pt x="3" y="1"/>
                        <a:pt x="4" y="1"/>
                      </a:cubicBezTo>
                      <a:cubicBezTo>
                        <a:pt x="3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 264">
                  <a:extLst>
                    <a:ext uri="{FF2B5EF4-FFF2-40B4-BE49-F238E27FC236}">
                      <a16:creationId xmlns:a16="http://schemas.microsoft.com/office/drawing/2014/main" id="{0A57998D-64DC-45AB-AF71-38DCE2DEF1B7}"/>
                    </a:ext>
                  </a:extLst>
                </p:cNvPr>
                <p:cNvSpPr/>
                <p:nvPr/>
              </p:nvSpPr>
              <p:spPr bwMode="auto">
                <a:xfrm>
                  <a:off x="4122" y="2167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 265">
                  <a:extLst>
                    <a:ext uri="{FF2B5EF4-FFF2-40B4-BE49-F238E27FC236}">
                      <a16:creationId xmlns:a16="http://schemas.microsoft.com/office/drawing/2014/main" id="{3D18DEDF-566E-4D6A-98AF-D36986CFB500}"/>
                    </a:ext>
                  </a:extLst>
                </p:cNvPr>
                <p:cNvSpPr/>
                <p:nvPr/>
              </p:nvSpPr>
              <p:spPr bwMode="auto">
                <a:xfrm>
                  <a:off x="2847" y="2175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 266">
                  <a:extLst>
                    <a:ext uri="{FF2B5EF4-FFF2-40B4-BE49-F238E27FC236}">
                      <a16:creationId xmlns:a16="http://schemas.microsoft.com/office/drawing/2014/main" id="{C6CE42ED-5530-40D6-94E1-DFEC4B2D554F}"/>
                    </a:ext>
                  </a:extLst>
                </p:cNvPr>
                <p:cNvSpPr/>
                <p:nvPr/>
              </p:nvSpPr>
              <p:spPr bwMode="auto">
                <a:xfrm>
                  <a:off x="4008" y="2175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 267">
                  <a:extLst>
                    <a:ext uri="{FF2B5EF4-FFF2-40B4-BE49-F238E27FC236}">
                      <a16:creationId xmlns:a16="http://schemas.microsoft.com/office/drawing/2014/main" id="{D354ACB5-89E5-43F1-BA11-DBD406428AA3}"/>
                    </a:ext>
                  </a:extLst>
                </p:cNvPr>
                <p:cNvSpPr/>
                <p:nvPr/>
              </p:nvSpPr>
              <p:spPr bwMode="auto">
                <a:xfrm>
                  <a:off x="4328" y="2175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 268">
                  <a:extLst>
                    <a:ext uri="{FF2B5EF4-FFF2-40B4-BE49-F238E27FC236}">
                      <a16:creationId xmlns:a16="http://schemas.microsoft.com/office/drawing/2014/main" id="{6248C14D-343A-4E92-AA36-8A3EF2EEE3AF}"/>
                    </a:ext>
                  </a:extLst>
                </p:cNvPr>
                <p:cNvSpPr/>
                <p:nvPr/>
              </p:nvSpPr>
              <p:spPr bwMode="auto">
                <a:xfrm>
                  <a:off x="4694" y="2175"/>
                  <a:ext cx="19" cy="2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2" y="0"/>
                        <a:pt x="5" y="1"/>
                        <a:pt x="8" y="1"/>
                      </a:cubicBezTo>
                      <a:cubicBezTo>
                        <a:pt x="5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 269">
                  <a:extLst>
                    <a:ext uri="{FF2B5EF4-FFF2-40B4-BE49-F238E27FC236}">
                      <a16:creationId xmlns:a16="http://schemas.microsoft.com/office/drawing/2014/main" id="{D1FC4A0B-62A7-47D2-9BA1-4D18126EF5EB}"/>
                    </a:ext>
                  </a:extLst>
                </p:cNvPr>
                <p:cNvSpPr/>
                <p:nvPr/>
              </p:nvSpPr>
              <p:spPr bwMode="auto">
                <a:xfrm>
                  <a:off x="3963" y="2177"/>
                  <a:ext cx="19" cy="12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5 h 5"/>
                    <a:gd name="T4" fmla="*/ 1 w 8"/>
                    <a:gd name="T5" fmla="*/ 5 h 5"/>
                    <a:gd name="T6" fmla="*/ 8 w 8"/>
                    <a:gd name="T7" fmla="*/ 2 h 5"/>
                    <a:gd name="T8" fmla="*/ 8 w 8"/>
                    <a:gd name="T9" fmla="*/ 1 h 5"/>
                    <a:gd name="T10" fmla="*/ 4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0" y="5"/>
                        <a:pt x="1" y="5"/>
                      </a:cubicBezTo>
                      <a:cubicBezTo>
                        <a:pt x="3" y="4"/>
                        <a:pt x="6" y="3"/>
                        <a:pt x="8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7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 270">
                  <a:extLst>
                    <a:ext uri="{FF2B5EF4-FFF2-40B4-BE49-F238E27FC236}">
                      <a16:creationId xmlns:a16="http://schemas.microsoft.com/office/drawing/2014/main" id="{09E5E257-4D69-4F29-A4B7-87959416F156}"/>
                    </a:ext>
                  </a:extLst>
                </p:cNvPr>
                <p:cNvSpPr/>
                <p:nvPr/>
              </p:nvSpPr>
              <p:spPr bwMode="auto">
                <a:xfrm>
                  <a:off x="3987" y="2177"/>
                  <a:ext cx="19" cy="14"/>
                </a:xfrm>
                <a:custGeom>
                  <a:avLst/>
                  <a:gdLst>
                    <a:gd name="T0" fmla="*/ 1 w 8"/>
                    <a:gd name="T1" fmla="*/ 0 h 6"/>
                    <a:gd name="T2" fmla="*/ 0 w 8"/>
                    <a:gd name="T3" fmla="*/ 6 h 6"/>
                    <a:gd name="T4" fmla="*/ 8 w 8"/>
                    <a:gd name="T5" fmla="*/ 3 h 6"/>
                    <a:gd name="T6" fmla="*/ 8 w 8"/>
                    <a:gd name="T7" fmla="*/ 2 h 6"/>
                    <a:gd name="T8" fmla="*/ 1 w 8"/>
                    <a:gd name="T9" fmla="*/ 3 h 6"/>
                    <a:gd name="T10" fmla="*/ 2 w 8"/>
                    <a:gd name="T11" fmla="*/ 1 h 6"/>
                    <a:gd name="T12" fmla="*/ 1 w 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">
                      <a:moveTo>
                        <a:pt x="1" y="0"/>
                      </a:moveTo>
                      <a:cubicBezTo>
                        <a:pt x="1" y="2"/>
                        <a:pt x="1" y="4"/>
                        <a:pt x="0" y="6"/>
                      </a:cubicBezTo>
                      <a:cubicBezTo>
                        <a:pt x="3" y="5"/>
                        <a:pt x="5" y="4"/>
                        <a:pt x="8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5" y="2"/>
                        <a:pt x="5" y="2"/>
                        <a:pt x="1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 271">
                  <a:extLst>
                    <a:ext uri="{FF2B5EF4-FFF2-40B4-BE49-F238E27FC236}">
                      <a16:creationId xmlns:a16="http://schemas.microsoft.com/office/drawing/2014/main" id="{A28C1BF2-C8F3-476B-9A0D-D01E79B13105}"/>
                    </a:ext>
                  </a:extLst>
                </p:cNvPr>
                <p:cNvSpPr/>
                <p:nvPr/>
              </p:nvSpPr>
              <p:spPr bwMode="auto">
                <a:xfrm>
                  <a:off x="4366" y="2177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2" y="1"/>
                        <a:pt x="1" y="0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 272">
                  <a:extLst>
                    <a:ext uri="{FF2B5EF4-FFF2-40B4-BE49-F238E27FC236}">
                      <a16:creationId xmlns:a16="http://schemas.microsoft.com/office/drawing/2014/main" id="{911B8EEE-B340-4A51-9257-7279F4610077}"/>
                    </a:ext>
                  </a:extLst>
                </p:cNvPr>
                <p:cNvSpPr/>
                <p:nvPr/>
              </p:nvSpPr>
              <p:spPr bwMode="auto">
                <a:xfrm>
                  <a:off x="3951" y="2179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2"/>
                        <a:pt x="0" y="1"/>
                        <a:pt x="2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 273">
                  <a:extLst>
                    <a:ext uri="{FF2B5EF4-FFF2-40B4-BE49-F238E27FC236}">
                      <a16:creationId xmlns:a16="http://schemas.microsoft.com/office/drawing/2014/main" id="{3F4D7071-8DAD-4E0F-91F2-0989147778A6}"/>
                    </a:ext>
                  </a:extLst>
                </p:cNvPr>
                <p:cNvSpPr/>
                <p:nvPr/>
              </p:nvSpPr>
              <p:spPr bwMode="auto">
                <a:xfrm>
                  <a:off x="3899" y="2182"/>
                  <a:ext cx="7" cy="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4 h 4"/>
                    <a:gd name="T4" fmla="*/ 3 w 3"/>
                    <a:gd name="T5" fmla="*/ 1 h 4"/>
                    <a:gd name="T6" fmla="*/ 1 w 3"/>
                    <a:gd name="T7" fmla="*/ 1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 274">
                  <a:extLst>
                    <a:ext uri="{FF2B5EF4-FFF2-40B4-BE49-F238E27FC236}">
                      <a16:creationId xmlns:a16="http://schemas.microsoft.com/office/drawing/2014/main" id="{EC2A2005-8B60-4ED1-A296-C27A8F7FF004}"/>
                    </a:ext>
                  </a:extLst>
                </p:cNvPr>
                <p:cNvSpPr/>
                <p:nvPr/>
              </p:nvSpPr>
              <p:spPr bwMode="auto">
                <a:xfrm>
                  <a:off x="4030" y="2182"/>
                  <a:ext cx="7" cy="12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4 h 5"/>
                    <a:gd name="T4" fmla="*/ 3 w 3"/>
                    <a:gd name="T5" fmla="*/ 5 h 5"/>
                    <a:gd name="T6" fmla="*/ 2 w 3"/>
                    <a:gd name="T7" fmla="*/ 5 h 5"/>
                    <a:gd name="T8" fmla="*/ 2 w 3"/>
                    <a:gd name="T9" fmla="*/ 5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3" y="1"/>
                        <a:pt x="2" y="1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 275">
                  <a:extLst>
                    <a:ext uri="{FF2B5EF4-FFF2-40B4-BE49-F238E27FC236}">
                      <a16:creationId xmlns:a16="http://schemas.microsoft.com/office/drawing/2014/main" id="{4582B000-0137-4570-B951-6DB06DD3CC5F}"/>
                    </a:ext>
                  </a:extLst>
                </p:cNvPr>
                <p:cNvSpPr/>
                <p:nvPr/>
              </p:nvSpPr>
              <p:spPr bwMode="auto">
                <a:xfrm>
                  <a:off x="4603" y="218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 276">
                  <a:extLst>
                    <a:ext uri="{FF2B5EF4-FFF2-40B4-BE49-F238E27FC236}">
                      <a16:creationId xmlns:a16="http://schemas.microsoft.com/office/drawing/2014/main" id="{F905F913-64D4-4608-B828-0479973AB497}"/>
                    </a:ext>
                  </a:extLst>
                </p:cNvPr>
                <p:cNvSpPr/>
                <p:nvPr/>
              </p:nvSpPr>
              <p:spPr bwMode="auto">
                <a:xfrm>
                  <a:off x="4641" y="2182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 277">
                  <a:extLst>
                    <a:ext uri="{FF2B5EF4-FFF2-40B4-BE49-F238E27FC236}">
                      <a16:creationId xmlns:a16="http://schemas.microsoft.com/office/drawing/2014/main" id="{987412AD-EB7D-461D-BBBC-16BB54A27848}"/>
                    </a:ext>
                  </a:extLst>
                </p:cNvPr>
                <p:cNvSpPr/>
                <p:nvPr/>
              </p:nvSpPr>
              <p:spPr bwMode="auto">
                <a:xfrm>
                  <a:off x="3935" y="2184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1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 278">
                  <a:extLst>
                    <a:ext uri="{FF2B5EF4-FFF2-40B4-BE49-F238E27FC236}">
                      <a16:creationId xmlns:a16="http://schemas.microsoft.com/office/drawing/2014/main" id="{AFA2F3FD-01B7-4125-AEC0-51AA24CBF0C8}"/>
                    </a:ext>
                  </a:extLst>
                </p:cNvPr>
                <p:cNvSpPr/>
                <p:nvPr/>
              </p:nvSpPr>
              <p:spPr bwMode="auto">
                <a:xfrm>
                  <a:off x="4068" y="218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7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2" y="0"/>
                        <a:pt x="5" y="0"/>
                        <a:pt x="8" y="0"/>
                      </a:cubicBezTo>
                      <a:cubicBezTo>
                        <a:pt x="7" y="1"/>
                        <a:pt x="7" y="1"/>
                        <a:pt x="7" y="2"/>
                      </a:cubicBezTo>
                      <a:cubicBezTo>
                        <a:pt x="2" y="2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 279">
                  <a:extLst>
                    <a:ext uri="{FF2B5EF4-FFF2-40B4-BE49-F238E27FC236}">
                      <a16:creationId xmlns:a16="http://schemas.microsoft.com/office/drawing/2014/main" id="{40AE5FC9-3424-4FFC-927D-1CEF0CB3001A}"/>
                    </a:ext>
                  </a:extLst>
                </p:cNvPr>
                <p:cNvSpPr/>
                <p:nvPr/>
              </p:nvSpPr>
              <p:spPr bwMode="auto">
                <a:xfrm>
                  <a:off x="3994" y="2187"/>
                  <a:ext cx="19" cy="16"/>
                </a:xfrm>
                <a:custGeom>
                  <a:avLst/>
                  <a:gdLst>
                    <a:gd name="T0" fmla="*/ 5 w 8"/>
                    <a:gd name="T1" fmla="*/ 0 h 7"/>
                    <a:gd name="T2" fmla="*/ 0 w 8"/>
                    <a:gd name="T3" fmla="*/ 4 h 7"/>
                    <a:gd name="T4" fmla="*/ 3 w 8"/>
                    <a:gd name="T5" fmla="*/ 7 h 7"/>
                    <a:gd name="T6" fmla="*/ 8 w 8"/>
                    <a:gd name="T7" fmla="*/ 2 h 7"/>
                    <a:gd name="T8" fmla="*/ 7 w 8"/>
                    <a:gd name="T9" fmla="*/ 0 h 7"/>
                    <a:gd name="T10" fmla="*/ 5 w 8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5" y="0"/>
                      </a:move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" y="5"/>
                        <a:pt x="2" y="6"/>
                        <a:pt x="3" y="7"/>
                      </a:cubicBez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 280">
                  <a:extLst>
                    <a:ext uri="{FF2B5EF4-FFF2-40B4-BE49-F238E27FC236}">
                      <a16:creationId xmlns:a16="http://schemas.microsoft.com/office/drawing/2014/main" id="{5D3AF16D-8CE9-4913-A895-41BBAC5D0FE3}"/>
                    </a:ext>
                  </a:extLst>
                </p:cNvPr>
                <p:cNvSpPr/>
                <p:nvPr/>
              </p:nvSpPr>
              <p:spPr bwMode="auto">
                <a:xfrm>
                  <a:off x="4023" y="2187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2 h 3"/>
                    <a:gd name="T4" fmla="*/ 3 w 3"/>
                    <a:gd name="T5" fmla="*/ 3 h 3"/>
                    <a:gd name="T6" fmla="*/ 2 w 3"/>
                    <a:gd name="T7" fmla="*/ 3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 281">
                  <a:extLst>
                    <a:ext uri="{FF2B5EF4-FFF2-40B4-BE49-F238E27FC236}">
                      <a16:creationId xmlns:a16="http://schemas.microsoft.com/office/drawing/2014/main" id="{A9608499-C136-4187-B227-1AEFA09BFA82}"/>
                    </a:ext>
                  </a:extLst>
                </p:cNvPr>
                <p:cNvSpPr/>
                <p:nvPr/>
              </p:nvSpPr>
              <p:spPr bwMode="auto">
                <a:xfrm>
                  <a:off x="4272" y="21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 282">
                  <a:extLst>
                    <a:ext uri="{FF2B5EF4-FFF2-40B4-BE49-F238E27FC236}">
                      <a16:creationId xmlns:a16="http://schemas.microsoft.com/office/drawing/2014/main" id="{0A023412-6303-49A4-A84D-91CA1FEDB404}"/>
                    </a:ext>
                  </a:extLst>
                </p:cNvPr>
                <p:cNvSpPr/>
                <p:nvPr/>
              </p:nvSpPr>
              <p:spPr bwMode="auto">
                <a:xfrm>
                  <a:off x="4281" y="218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 283">
                  <a:extLst>
                    <a:ext uri="{FF2B5EF4-FFF2-40B4-BE49-F238E27FC236}">
                      <a16:creationId xmlns:a16="http://schemas.microsoft.com/office/drawing/2014/main" id="{4987E04C-7AA1-4808-8435-3452B2A6A9D7}"/>
                    </a:ext>
                  </a:extLst>
                </p:cNvPr>
                <p:cNvSpPr/>
                <p:nvPr/>
              </p:nvSpPr>
              <p:spPr bwMode="auto">
                <a:xfrm>
                  <a:off x="3866" y="2189"/>
                  <a:ext cx="5" cy="7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3 h 3"/>
                    <a:gd name="T4" fmla="*/ 2 w 2"/>
                    <a:gd name="T5" fmla="*/ 1 h 3"/>
                    <a:gd name="T6" fmla="*/ 1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 284">
                  <a:extLst>
                    <a:ext uri="{FF2B5EF4-FFF2-40B4-BE49-F238E27FC236}">
                      <a16:creationId xmlns:a16="http://schemas.microsoft.com/office/drawing/2014/main" id="{CCC9FB92-401A-4DCE-8C77-B5762DAB4DDA}"/>
                    </a:ext>
                  </a:extLst>
                </p:cNvPr>
                <p:cNvSpPr/>
                <p:nvPr/>
              </p:nvSpPr>
              <p:spPr bwMode="auto">
                <a:xfrm>
                  <a:off x="3980" y="2189"/>
                  <a:ext cx="9" cy="10"/>
                </a:xfrm>
                <a:custGeom>
                  <a:avLst/>
                  <a:gdLst>
                    <a:gd name="T0" fmla="*/ 0 w 4"/>
                    <a:gd name="T1" fmla="*/ 0 h 4"/>
                    <a:gd name="T2" fmla="*/ 4 w 4"/>
                    <a:gd name="T3" fmla="*/ 4 h 4"/>
                    <a:gd name="T4" fmla="*/ 2 w 4"/>
                    <a:gd name="T5" fmla="*/ 2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2" y="3"/>
                        <a:pt x="1" y="2"/>
                        <a:pt x="4" y="4"/>
                      </a:cubicBezTo>
                      <a:cubicBezTo>
                        <a:pt x="4" y="3"/>
                        <a:pt x="3" y="2"/>
                        <a:pt x="2" y="2"/>
                      </a:cubicBezTo>
                      <a:cubicBezTo>
                        <a:pt x="1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Freeform 285">
                  <a:extLst>
                    <a:ext uri="{FF2B5EF4-FFF2-40B4-BE49-F238E27FC236}">
                      <a16:creationId xmlns:a16="http://schemas.microsoft.com/office/drawing/2014/main" id="{22DC7093-0FE6-409E-BFE6-8E1F6066313E}"/>
                    </a:ext>
                  </a:extLst>
                </p:cNvPr>
                <p:cNvSpPr/>
                <p:nvPr/>
              </p:nvSpPr>
              <p:spPr bwMode="auto">
                <a:xfrm>
                  <a:off x="3968" y="2191"/>
                  <a:ext cx="10" cy="10"/>
                </a:xfrm>
                <a:custGeom>
                  <a:avLst/>
                  <a:gdLst>
                    <a:gd name="T0" fmla="*/ 2 w 4"/>
                    <a:gd name="T1" fmla="*/ 0 h 4"/>
                    <a:gd name="T2" fmla="*/ 0 w 4"/>
                    <a:gd name="T3" fmla="*/ 4 h 4"/>
                    <a:gd name="T4" fmla="*/ 1 w 4"/>
                    <a:gd name="T5" fmla="*/ 4 h 4"/>
                    <a:gd name="T6" fmla="*/ 4 w 4"/>
                    <a:gd name="T7" fmla="*/ 0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4"/>
                        <a:pt x="0" y="4"/>
                        <a:pt x="1" y="4"/>
                      </a:cubicBezTo>
                      <a:cubicBezTo>
                        <a:pt x="4" y="2"/>
                        <a:pt x="3" y="3"/>
                        <a:pt x="4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7" name="Freeform 286">
                  <a:extLst>
                    <a:ext uri="{FF2B5EF4-FFF2-40B4-BE49-F238E27FC236}">
                      <a16:creationId xmlns:a16="http://schemas.microsoft.com/office/drawing/2014/main" id="{ACBA8EA1-04C2-4045-849D-38FBE059EA66}"/>
                    </a:ext>
                  </a:extLst>
                </p:cNvPr>
                <p:cNvSpPr/>
                <p:nvPr/>
              </p:nvSpPr>
              <p:spPr bwMode="auto">
                <a:xfrm>
                  <a:off x="4089" y="219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8" name="Freeform 287">
                  <a:extLst>
                    <a:ext uri="{FF2B5EF4-FFF2-40B4-BE49-F238E27FC236}">
                      <a16:creationId xmlns:a16="http://schemas.microsoft.com/office/drawing/2014/main" id="{8C0AD19A-3E6F-40C4-9D29-4943BC89CF15}"/>
                    </a:ext>
                  </a:extLst>
                </p:cNvPr>
                <p:cNvSpPr/>
                <p:nvPr/>
              </p:nvSpPr>
              <p:spPr bwMode="auto">
                <a:xfrm>
                  <a:off x="4231" y="2191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9" name="Freeform 288">
                  <a:extLst>
                    <a:ext uri="{FF2B5EF4-FFF2-40B4-BE49-F238E27FC236}">
                      <a16:creationId xmlns:a16="http://schemas.microsoft.com/office/drawing/2014/main" id="{13C359E0-498D-4397-8E44-31EFAA2533FF}"/>
                    </a:ext>
                  </a:extLst>
                </p:cNvPr>
                <p:cNvSpPr/>
                <p:nvPr/>
              </p:nvSpPr>
              <p:spPr bwMode="auto">
                <a:xfrm>
                  <a:off x="3906" y="2194"/>
                  <a:ext cx="17" cy="12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2 h 5"/>
                    <a:gd name="T4" fmla="*/ 2 w 7"/>
                    <a:gd name="T5" fmla="*/ 5 h 5"/>
                    <a:gd name="T6" fmla="*/ 6 w 7"/>
                    <a:gd name="T7" fmla="*/ 5 h 5"/>
                    <a:gd name="T8" fmla="*/ 7 w 7"/>
                    <a:gd name="T9" fmla="*/ 3 h 5"/>
                    <a:gd name="T10" fmla="*/ 6 w 7"/>
                    <a:gd name="T11" fmla="*/ 0 h 5"/>
                    <a:gd name="T12" fmla="*/ 5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3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5" y="4"/>
                        <a:pt x="4" y="4"/>
                        <a:pt x="6" y="5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Freeform 289">
                  <a:extLst>
                    <a:ext uri="{FF2B5EF4-FFF2-40B4-BE49-F238E27FC236}">
                      <a16:creationId xmlns:a16="http://schemas.microsoft.com/office/drawing/2014/main" id="{2900B6A8-C10D-4214-8982-FC96B69E1558}"/>
                    </a:ext>
                  </a:extLst>
                </p:cNvPr>
                <p:cNvSpPr/>
                <p:nvPr/>
              </p:nvSpPr>
              <p:spPr bwMode="auto">
                <a:xfrm>
                  <a:off x="3956" y="2194"/>
                  <a:ext cx="10" cy="12"/>
                </a:xfrm>
                <a:custGeom>
                  <a:avLst/>
                  <a:gdLst>
                    <a:gd name="T0" fmla="*/ 2 w 4"/>
                    <a:gd name="T1" fmla="*/ 0 h 5"/>
                    <a:gd name="T2" fmla="*/ 0 w 4"/>
                    <a:gd name="T3" fmla="*/ 5 h 5"/>
                    <a:gd name="T4" fmla="*/ 4 w 4"/>
                    <a:gd name="T5" fmla="*/ 3 h 5"/>
                    <a:gd name="T6" fmla="*/ 2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1" y="1"/>
                        <a:pt x="1" y="3"/>
                        <a:pt x="0" y="5"/>
                      </a:cubicBezTo>
                      <a:cubicBezTo>
                        <a:pt x="1" y="4"/>
                        <a:pt x="2" y="3"/>
                        <a:pt x="4" y="3"/>
                      </a:cubicBezTo>
                      <a:cubicBezTo>
                        <a:pt x="3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Freeform 290">
                  <a:extLst>
                    <a:ext uri="{FF2B5EF4-FFF2-40B4-BE49-F238E27FC236}">
                      <a16:creationId xmlns:a16="http://schemas.microsoft.com/office/drawing/2014/main" id="{0DFE02CB-86FD-40DD-8227-B2730C13C603}"/>
                    </a:ext>
                  </a:extLst>
                </p:cNvPr>
                <p:cNvSpPr/>
                <p:nvPr/>
              </p:nvSpPr>
              <p:spPr bwMode="auto">
                <a:xfrm>
                  <a:off x="4627" y="2194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Freeform 291">
                  <a:extLst>
                    <a:ext uri="{FF2B5EF4-FFF2-40B4-BE49-F238E27FC236}">
                      <a16:creationId xmlns:a16="http://schemas.microsoft.com/office/drawing/2014/main" id="{9D8FA1AF-57C3-4B99-890D-F213E7221C08}"/>
                    </a:ext>
                  </a:extLst>
                </p:cNvPr>
                <p:cNvSpPr/>
                <p:nvPr/>
              </p:nvSpPr>
              <p:spPr bwMode="auto">
                <a:xfrm>
                  <a:off x="4637" y="219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Freeform 292">
                  <a:extLst>
                    <a:ext uri="{FF2B5EF4-FFF2-40B4-BE49-F238E27FC236}">
                      <a16:creationId xmlns:a16="http://schemas.microsoft.com/office/drawing/2014/main" id="{2CD960C6-868D-422A-A465-ED1131A9C374}"/>
                    </a:ext>
                  </a:extLst>
                </p:cNvPr>
                <p:cNvSpPr/>
                <p:nvPr/>
              </p:nvSpPr>
              <p:spPr bwMode="auto">
                <a:xfrm>
                  <a:off x="3895" y="2196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1"/>
                        <a:pt x="3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Freeform 293">
                  <a:extLst>
                    <a:ext uri="{FF2B5EF4-FFF2-40B4-BE49-F238E27FC236}">
                      <a16:creationId xmlns:a16="http://schemas.microsoft.com/office/drawing/2014/main" id="{C6FF407C-3D90-4A2B-A268-BD1F79DD559E}"/>
                    </a:ext>
                  </a:extLst>
                </p:cNvPr>
                <p:cNvSpPr/>
                <p:nvPr/>
              </p:nvSpPr>
              <p:spPr bwMode="auto">
                <a:xfrm>
                  <a:off x="4222" y="2196"/>
                  <a:ext cx="5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2" y="0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Freeform 294">
                  <a:extLst>
                    <a:ext uri="{FF2B5EF4-FFF2-40B4-BE49-F238E27FC236}">
                      <a16:creationId xmlns:a16="http://schemas.microsoft.com/office/drawing/2014/main" id="{AA06D33B-1B8A-47EE-91DC-DC903A6DDF40}"/>
                    </a:ext>
                  </a:extLst>
                </p:cNvPr>
                <p:cNvSpPr/>
                <p:nvPr/>
              </p:nvSpPr>
              <p:spPr bwMode="auto">
                <a:xfrm>
                  <a:off x="4580" y="2196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0 h 3"/>
                    <a:gd name="T4" fmla="*/ 4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5" y="1"/>
                        <a:pt x="4" y="2"/>
                        <a:pt x="4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295">
                  <a:extLst>
                    <a:ext uri="{FF2B5EF4-FFF2-40B4-BE49-F238E27FC236}">
                      <a16:creationId xmlns:a16="http://schemas.microsoft.com/office/drawing/2014/main" id="{D5B6FFE2-01FA-47F2-A82F-F0CE519A71C4}"/>
                    </a:ext>
                  </a:extLst>
                </p:cNvPr>
                <p:cNvSpPr/>
                <p:nvPr/>
              </p:nvSpPr>
              <p:spPr bwMode="auto">
                <a:xfrm>
                  <a:off x="4596" y="2196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296">
                  <a:extLst>
                    <a:ext uri="{FF2B5EF4-FFF2-40B4-BE49-F238E27FC236}">
                      <a16:creationId xmlns:a16="http://schemas.microsoft.com/office/drawing/2014/main" id="{A148C861-7F37-4DCC-ACED-89022A4E55B3}"/>
                    </a:ext>
                  </a:extLst>
                </p:cNvPr>
                <p:cNvSpPr/>
                <p:nvPr/>
              </p:nvSpPr>
              <p:spPr bwMode="auto">
                <a:xfrm>
                  <a:off x="4603" y="2196"/>
                  <a:ext cx="8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Freeform 297">
                  <a:extLst>
                    <a:ext uri="{FF2B5EF4-FFF2-40B4-BE49-F238E27FC236}">
                      <a16:creationId xmlns:a16="http://schemas.microsoft.com/office/drawing/2014/main" id="{D8D4A233-DA98-4DF0-A202-3975357C93E4}"/>
                    </a:ext>
                  </a:extLst>
                </p:cNvPr>
                <p:cNvSpPr/>
                <p:nvPr/>
              </p:nvSpPr>
              <p:spPr bwMode="auto">
                <a:xfrm>
                  <a:off x="3885" y="2199"/>
                  <a:ext cx="7" cy="7"/>
                </a:xfrm>
                <a:custGeom>
                  <a:avLst/>
                  <a:gdLst>
                    <a:gd name="T0" fmla="*/ 0 w 3"/>
                    <a:gd name="T1" fmla="*/ 0 h 3"/>
                    <a:gd name="T2" fmla="*/ 2 w 3"/>
                    <a:gd name="T3" fmla="*/ 3 h 3"/>
                    <a:gd name="T4" fmla="*/ 3 w 3"/>
                    <a:gd name="T5" fmla="*/ 3 h 3"/>
                    <a:gd name="T6" fmla="*/ 3 w 3"/>
                    <a:gd name="T7" fmla="*/ 2 h 3"/>
                    <a:gd name="T8" fmla="*/ 0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1" y="2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298">
                  <a:extLst>
                    <a:ext uri="{FF2B5EF4-FFF2-40B4-BE49-F238E27FC236}">
                      <a16:creationId xmlns:a16="http://schemas.microsoft.com/office/drawing/2014/main" id="{7B55E447-6547-4DB0-BC31-82EED0C69E14}"/>
                    </a:ext>
                  </a:extLst>
                </p:cNvPr>
                <p:cNvSpPr/>
                <p:nvPr/>
              </p:nvSpPr>
              <p:spPr bwMode="auto">
                <a:xfrm>
                  <a:off x="3911" y="219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Freeform 299">
                  <a:extLst>
                    <a:ext uri="{FF2B5EF4-FFF2-40B4-BE49-F238E27FC236}">
                      <a16:creationId xmlns:a16="http://schemas.microsoft.com/office/drawing/2014/main" id="{E63FC310-41A0-41D9-8878-B933E03BB344}"/>
                    </a:ext>
                  </a:extLst>
                </p:cNvPr>
                <p:cNvSpPr/>
                <p:nvPr/>
              </p:nvSpPr>
              <p:spPr bwMode="auto">
                <a:xfrm>
                  <a:off x="3944" y="2199"/>
                  <a:ext cx="10" cy="7"/>
                </a:xfrm>
                <a:custGeom>
                  <a:avLst/>
                  <a:gdLst>
                    <a:gd name="T0" fmla="*/ 3 w 4"/>
                    <a:gd name="T1" fmla="*/ 0 h 3"/>
                    <a:gd name="T2" fmla="*/ 2 w 4"/>
                    <a:gd name="T3" fmla="*/ 3 h 3"/>
                    <a:gd name="T4" fmla="*/ 2 w 4"/>
                    <a:gd name="T5" fmla="*/ 2 h 3"/>
                    <a:gd name="T6" fmla="*/ 4 w 4"/>
                    <a:gd name="T7" fmla="*/ 2 h 3"/>
                    <a:gd name="T8" fmla="*/ 3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3" y="0"/>
                      </a:moveTo>
                      <a:cubicBezTo>
                        <a:pt x="1" y="3"/>
                        <a:pt x="0" y="0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Freeform 300">
                  <a:extLst>
                    <a:ext uri="{FF2B5EF4-FFF2-40B4-BE49-F238E27FC236}">
                      <a16:creationId xmlns:a16="http://schemas.microsoft.com/office/drawing/2014/main" id="{090E309C-F5E0-44C3-B323-529AE3DD12E2}"/>
                    </a:ext>
                  </a:extLst>
                </p:cNvPr>
                <p:cNvSpPr/>
                <p:nvPr/>
              </p:nvSpPr>
              <p:spPr bwMode="auto">
                <a:xfrm>
                  <a:off x="4061" y="2199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3 w 3"/>
                    <a:gd name="T5" fmla="*/ 1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cubicBezTo>
                        <a:pt x="0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Freeform 301">
                  <a:extLst>
                    <a:ext uri="{FF2B5EF4-FFF2-40B4-BE49-F238E27FC236}">
                      <a16:creationId xmlns:a16="http://schemas.microsoft.com/office/drawing/2014/main" id="{4CCA9760-25A6-4CD3-974C-1DD7D3D08E0E}"/>
                    </a:ext>
                  </a:extLst>
                </p:cNvPr>
                <p:cNvSpPr/>
                <p:nvPr/>
              </p:nvSpPr>
              <p:spPr bwMode="auto">
                <a:xfrm>
                  <a:off x="4523" y="2199"/>
                  <a:ext cx="9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Freeform 302">
                  <a:extLst>
                    <a:ext uri="{FF2B5EF4-FFF2-40B4-BE49-F238E27FC236}">
                      <a16:creationId xmlns:a16="http://schemas.microsoft.com/office/drawing/2014/main" id="{30FE32CC-9D13-4619-84B9-825957FE7220}"/>
                    </a:ext>
                  </a:extLst>
                </p:cNvPr>
                <p:cNvSpPr/>
                <p:nvPr/>
              </p:nvSpPr>
              <p:spPr bwMode="auto">
                <a:xfrm>
                  <a:off x="4563" y="2199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Freeform 303">
                  <a:extLst>
                    <a:ext uri="{FF2B5EF4-FFF2-40B4-BE49-F238E27FC236}">
                      <a16:creationId xmlns:a16="http://schemas.microsoft.com/office/drawing/2014/main" id="{D97F0B6B-8AC7-4DC1-B4D2-B46EC7452633}"/>
                    </a:ext>
                  </a:extLst>
                </p:cNvPr>
                <p:cNvSpPr/>
                <p:nvPr/>
              </p:nvSpPr>
              <p:spPr bwMode="auto">
                <a:xfrm>
                  <a:off x="3878" y="2201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304">
                  <a:extLst>
                    <a:ext uri="{FF2B5EF4-FFF2-40B4-BE49-F238E27FC236}">
                      <a16:creationId xmlns:a16="http://schemas.microsoft.com/office/drawing/2014/main" id="{193F7CE8-C83F-42D2-A61B-A7FB4D237655}"/>
                    </a:ext>
                  </a:extLst>
                </p:cNvPr>
                <p:cNvSpPr/>
                <p:nvPr/>
              </p:nvSpPr>
              <p:spPr bwMode="auto">
                <a:xfrm>
                  <a:off x="3925" y="2201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1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3" y="2"/>
                        <a:pt x="2" y="1"/>
                        <a:pt x="5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6" name="Freeform 305">
                  <a:extLst>
                    <a:ext uri="{FF2B5EF4-FFF2-40B4-BE49-F238E27FC236}">
                      <a16:creationId xmlns:a16="http://schemas.microsoft.com/office/drawing/2014/main" id="{B3D6C819-21BA-4A73-8667-07C931F58952}"/>
                    </a:ext>
                  </a:extLst>
                </p:cNvPr>
                <p:cNvSpPr/>
                <p:nvPr/>
              </p:nvSpPr>
              <p:spPr bwMode="auto">
                <a:xfrm>
                  <a:off x="4006" y="2201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2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2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7" name="Freeform 306">
                  <a:extLst>
                    <a:ext uri="{FF2B5EF4-FFF2-40B4-BE49-F238E27FC236}">
                      <a16:creationId xmlns:a16="http://schemas.microsoft.com/office/drawing/2014/main" id="{76209F05-5EB0-456D-8696-3C99426BDB16}"/>
                    </a:ext>
                  </a:extLst>
                </p:cNvPr>
                <p:cNvSpPr/>
                <p:nvPr/>
              </p:nvSpPr>
              <p:spPr bwMode="auto">
                <a:xfrm>
                  <a:off x="4506" y="2201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8" name="Freeform 307">
                  <a:extLst>
                    <a:ext uri="{FF2B5EF4-FFF2-40B4-BE49-F238E27FC236}">
                      <a16:creationId xmlns:a16="http://schemas.microsoft.com/office/drawing/2014/main" id="{604E640A-0859-4A1E-91C8-3F8214359787}"/>
                    </a:ext>
                  </a:extLst>
                </p:cNvPr>
                <p:cNvSpPr/>
                <p:nvPr/>
              </p:nvSpPr>
              <p:spPr bwMode="auto">
                <a:xfrm>
                  <a:off x="3869" y="220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9" name="Freeform 308">
                  <a:extLst>
                    <a:ext uri="{FF2B5EF4-FFF2-40B4-BE49-F238E27FC236}">
                      <a16:creationId xmlns:a16="http://schemas.microsoft.com/office/drawing/2014/main" id="{877EDC22-0DAB-4184-875F-16881A84A9E8}"/>
                    </a:ext>
                  </a:extLst>
                </p:cNvPr>
                <p:cNvSpPr/>
                <p:nvPr/>
              </p:nvSpPr>
              <p:spPr bwMode="auto">
                <a:xfrm>
                  <a:off x="3897" y="2203"/>
                  <a:ext cx="7" cy="8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2"/>
                        <a:pt x="1" y="2"/>
                        <a:pt x="3" y="3"/>
                      </a:cubicBezTo>
                      <a:cubicBezTo>
                        <a:pt x="2" y="0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0" name="Freeform 309">
                  <a:extLst>
                    <a:ext uri="{FF2B5EF4-FFF2-40B4-BE49-F238E27FC236}">
                      <a16:creationId xmlns:a16="http://schemas.microsoft.com/office/drawing/2014/main" id="{5A581519-493F-4C52-8C18-C9F161D5498C}"/>
                    </a:ext>
                  </a:extLst>
                </p:cNvPr>
                <p:cNvSpPr/>
                <p:nvPr/>
              </p:nvSpPr>
              <p:spPr bwMode="auto">
                <a:xfrm>
                  <a:off x="4020" y="2203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0" y="0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Freeform 310">
                  <a:extLst>
                    <a:ext uri="{FF2B5EF4-FFF2-40B4-BE49-F238E27FC236}">
                      <a16:creationId xmlns:a16="http://schemas.microsoft.com/office/drawing/2014/main" id="{078A9BCF-A819-4608-869F-B4F5391F8FBC}"/>
                    </a:ext>
                  </a:extLst>
                </p:cNvPr>
                <p:cNvSpPr/>
                <p:nvPr/>
              </p:nvSpPr>
              <p:spPr bwMode="auto">
                <a:xfrm>
                  <a:off x="4034" y="2203"/>
                  <a:ext cx="8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3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2 h 4"/>
                    <a:gd name="T10" fmla="*/ 0 w 3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Freeform 311">
                  <a:extLst>
                    <a:ext uri="{FF2B5EF4-FFF2-40B4-BE49-F238E27FC236}">
                      <a16:creationId xmlns:a16="http://schemas.microsoft.com/office/drawing/2014/main" id="{328E1753-4D52-49DD-9AEA-0A239FEC4593}"/>
                    </a:ext>
                  </a:extLst>
                </p:cNvPr>
                <p:cNvSpPr/>
                <p:nvPr/>
              </p:nvSpPr>
              <p:spPr bwMode="auto">
                <a:xfrm>
                  <a:off x="4077" y="2203"/>
                  <a:ext cx="17" cy="10"/>
                </a:xfrm>
                <a:custGeom>
                  <a:avLst/>
                  <a:gdLst>
                    <a:gd name="T0" fmla="*/ 3 w 7"/>
                    <a:gd name="T1" fmla="*/ 0 h 4"/>
                    <a:gd name="T2" fmla="*/ 7 w 7"/>
                    <a:gd name="T3" fmla="*/ 1 h 4"/>
                    <a:gd name="T4" fmla="*/ 5 w 7"/>
                    <a:gd name="T5" fmla="*/ 3 h 4"/>
                    <a:gd name="T6" fmla="*/ 1 w 7"/>
                    <a:gd name="T7" fmla="*/ 4 h 4"/>
                    <a:gd name="T8" fmla="*/ 0 w 7"/>
                    <a:gd name="T9" fmla="*/ 2 h 4"/>
                    <a:gd name="T10" fmla="*/ 0 w 7"/>
                    <a:gd name="T11" fmla="*/ 1 h 4"/>
                    <a:gd name="T12" fmla="*/ 3 w 7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4">
                      <a:moveTo>
                        <a:pt x="3" y="0"/>
                      </a:moveTo>
                      <a:cubicBezTo>
                        <a:pt x="6" y="1"/>
                        <a:pt x="4" y="1"/>
                        <a:pt x="7" y="1"/>
                      </a:cubicBezTo>
                      <a:cubicBezTo>
                        <a:pt x="6" y="3"/>
                        <a:pt x="7" y="2"/>
                        <a:pt x="5" y="3"/>
                      </a:cubicBezTo>
                      <a:cubicBezTo>
                        <a:pt x="3" y="4"/>
                        <a:pt x="2" y="4"/>
                        <a:pt x="1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3" y="0"/>
                        <a:pt x="1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Freeform 312">
                  <a:extLst>
                    <a:ext uri="{FF2B5EF4-FFF2-40B4-BE49-F238E27FC236}">
                      <a16:creationId xmlns:a16="http://schemas.microsoft.com/office/drawing/2014/main" id="{E7C3232D-3EC8-4CB7-8DEE-E48D585ABCD4}"/>
                    </a:ext>
                  </a:extLst>
                </p:cNvPr>
                <p:cNvSpPr/>
                <p:nvPr/>
              </p:nvSpPr>
              <p:spPr bwMode="auto">
                <a:xfrm>
                  <a:off x="2868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4" name="Freeform 313">
                  <a:extLst>
                    <a:ext uri="{FF2B5EF4-FFF2-40B4-BE49-F238E27FC236}">
                      <a16:creationId xmlns:a16="http://schemas.microsoft.com/office/drawing/2014/main" id="{412E1FC5-0786-4AFA-8973-83BD6DA26D91}"/>
                    </a:ext>
                  </a:extLst>
                </p:cNvPr>
                <p:cNvSpPr/>
                <p:nvPr/>
              </p:nvSpPr>
              <p:spPr bwMode="auto">
                <a:xfrm>
                  <a:off x="3850" y="2206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2 h 2"/>
                    <a:gd name="T6" fmla="*/ 3 w 3"/>
                    <a:gd name="T7" fmla="*/ 0 h 2"/>
                    <a:gd name="T8" fmla="*/ 1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Freeform 314">
                  <a:extLst>
                    <a:ext uri="{FF2B5EF4-FFF2-40B4-BE49-F238E27FC236}">
                      <a16:creationId xmlns:a16="http://schemas.microsoft.com/office/drawing/2014/main" id="{096F2A5E-6B79-4CE2-AE8B-3A5852AFA9C7}"/>
                    </a:ext>
                  </a:extLst>
                </p:cNvPr>
                <p:cNvSpPr/>
                <p:nvPr/>
              </p:nvSpPr>
              <p:spPr bwMode="auto">
                <a:xfrm>
                  <a:off x="4044" y="2206"/>
                  <a:ext cx="17" cy="5"/>
                </a:xfrm>
                <a:custGeom>
                  <a:avLst/>
                  <a:gdLst>
                    <a:gd name="T0" fmla="*/ 1 w 7"/>
                    <a:gd name="T1" fmla="*/ 0 h 2"/>
                    <a:gd name="T2" fmla="*/ 7 w 7"/>
                    <a:gd name="T3" fmla="*/ 1 h 2"/>
                    <a:gd name="T4" fmla="*/ 5 w 7"/>
                    <a:gd name="T5" fmla="*/ 1 h 2"/>
                    <a:gd name="T6" fmla="*/ 0 w 7"/>
                    <a:gd name="T7" fmla="*/ 2 h 2"/>
                    <a:gd name="T8" fmla="*/ 1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1" y="0"/>
                      </a:moveTo>
                      <a:cubicBezTo>
                        <a:pt x="5" y="1"/>
                        <a:pt x="5" y="0"/>
                        <a:pt x="7" y="1"/>
                      </a:cubicBezTo>
                      <a:cubicBezTo>
                        <a:pt x="6" y="1"/>
                        <a:pt x="6" y="1"/>
                        <a:pt x="5" y="1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Freeform 315">
                  <a:extLst>
                    <a:ext uri="{FF2B5EF4-FFF2-40B4-BE49-F238E27FC236}">
                      <a16:creationId xmlns:a16="http://schemas.microsoft.com/office/drawing/2014/main" id="{68A106A2-58EB-400D-8E31-7117CAC3C676}"/>
                    </a:ext>
                  </a:extLst>
                </p:cNvPr>
                <p:cNvSpPr/>
                <p:nvPr/>
              </p:nvSpPr>
              <p:spPr bwMode="auto">
                <a:xfrm>
                  <a:off x="4061" y="2206"/>
                  <a:ext cx="11" cy="5"/>
                </a:xfrm>
                <a:custGeom>
                  <a:avLst/>
                  <a:gdLst>
                    <a:gd name="T0" fmla="*/ 1 w 5"/>
                    <a:gd name="T1" fmla="*/ 0 h 2"/>
                    <a:gd name="T2" fmla="*/ 5 w 5"/>
                    <a:gd name="T3" fmla="*/ 0 h 2"/>
                    <a:gd name="T4" fmla="*/ 5 w 5"/>
                    <a:gd name="T5" fmla="*/ 0 h 2"/>
                    <a:gd name="T6" fmla="*/ 4 w 5"/>
                    <a:gd name="T7" fmla="*/ 2 h 2"/>
                    <a:gd name="T8" fmla="*/ 0 w 5"/>
                    <a:gd name="T9" fmla="*/ 2 h 2"/>
                    <a:gd name="T10" fmla="*/ 1 w 5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2">
                      <a:moveTo>
                        <a:pt x="1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Freeform 316">
                  <a:extLst>
                    <a:ext uri="{FF2B5EF4-FFF2-40B4-BE49-F238E27FC236}">
                      <a16:creationId xmlns:a16="http://schemas.microsoft.com/office/drawing/2014/main" id="{B6D930C0-712E-46D8-825F-2DE8069B0140}"/>
                    </a:ext>
                  </a:extLst>
                </p:cNvPr>
                <p:cNvSpPr/>
                <p:nvPr/>
              </p:nvSpPr>
              <p:spPr bwMode="auto">
                <a:xfrm>
                  <a:off x="4096" y="2206"/>
                  <a:ext cx="26" cy="5"/>
                </a:xfrm>
                <a:custGeom>
                  <a:avLst/>
                  <a:gdLst>
                    <a:gd name="T0" fmla="*/ 1 w 11"/>
                    <a:gd name="T1" fmla="*/ 0 h 2"/>
                    <a:gd name="T2" fmla="*/ 11 w 11"/>
                    <a:gd name="T3" fmla="*/ 0 h 2"/>
                    <a:gd name="T4" fmla="*/ 11 w 11"/>
                    <a:gd name="T5" fmla="*/ 0 h 2"/>
                    <a:gd name="T6" fmla="*/ 0 w 11"/>
                    <a:gd name="T7" fmla="*/ 2 h 2"/>
                    <a:gd name="T8" fmla="*/ 1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" y="0"/>
                      </a:moveTo>
                      <a:cubicBezTo>
                        <a:pt x="5" y="0"/>
                        <a:pt x="8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8" name="Freeform 317">
                  <a:extLst>
                    <a:ext uri="{FF2B5EF4-FFF2-40B4-BE49-F238E27FC236}">
                      <a16:creationId xmlns:a16="http://schemas.microsoft.com/office/drawing/2014/main" id="{640670FB-1AE9-48CE-AABF-12EF61624C07}"/>
                    </a:ext>
                  </a:extLst>
                </p:cNvPr>
                <p:cNvSpPr/>
                <p:nvPr/>
              </p:nvSpPr>
              <p:spPr bwMode="auto">
                <a:xfrm>
                  <a:off x="4160" y="2206"/>
                  <a:ext cx="12" cy="5"/>
                </a:xfrm>
                <a:custGeom>
                  <a:avLst/>
                  <a:gdLst>
                    <a:gd name="T0" fmla="*/ 3 w 5"/>
                    <a:gd name="T1" fmla="*/ 0 h 2"/>
                    <a:gd name="T2" fmla="*/ 5 w 5"/>
                    <a:gd name="T3" fmla="*/ 2 h 2"/>
                    <a:gd name="T4" fmla="*/ 0 w 5"/>
                    <a:gd name="T5" fmla="*/ 2 h 2"/>
                    <a:gd name="T6" fmla="*/ 3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3" y="0"/>
                      </a:moveTo>
                      <a:cubicBezTo>
                        <a:pt x="4" y="1"/>
                        <a:pt x="4" y="2"/>
                        <a:pt x="5" y="2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9" name="Freeform 318">
                  <a:extLst>
                    <a:ext uri="{FF2B5EF4-FFF2-40B4-BE49-F238E27FC236}">
                      <a16:creationId xmlns:a16="http://schemas.microsoft.com/office/drawing/2014/main" id="{27D4280C-8761-4E49-AB1A-1415E8959172}"/>
                    </a:ext>
                  </a:extLst>
                </p:cNvPr>
                <p:cNvSpPr/>
                <p:nvPr/>
              </p:nvSpPr>
              <p:spPr bwMode="auto">
                <a:xfrm>
                  <a:off x="4179" y="2206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1"/>
                        <a:pt x="2" y="2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0" name="Freeform 319">
                  <a:extLst>
                    <a:ext uri="{FF2B5EF4-FFF2-40B4-BE49-F238E27FC236}">
                      <a16:creationId xmlns:a16="http://schemas.microsoft.com/office/drawing/2014/main" id="{51A37C8D-2022-45D2-963B-3F48435E4229}"/>
                    </a:ext>
                  </a:extLst>
                </p:cNvPr>
                <p:cNvSpPr/>
                <p:nvPr/>
              </p:nvSpPr>
              <p:spPr bwMode="auto">
                <a:xfrm>
                  <a:off x="4186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Freeform 320">
                  <a:extLst>
                    <a:ext uri="{FF2B5EF4-FFF2-40B4-BE49-F238E27FC236}">
                      <a16:creationId xmlns:a16="http://schemas.microsoft.com/office/drawing/2014/main" id="{10E3F81E-517F-4745-8502-6390EF70D771}"/>
                    </a:ext>
                  </a:extLst>
                </p:cNvPr>
                <p:cNvSpPr/>
                <p:nvPr/>
              </p:nvSpPr>
              <p:spPr bwMode="auto">
                <a:xfrm>
                  <a:off x="4573" y="2206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2" name="Freeform 321">
                  <a:extLst>
                    <a:ext uri="{FF2B5EF4-FFF2-40B4-BE49-F238E27FC236}">
                      <a16:creationId xmlns:a16="http://schemas.microsoft.com/office/drawing/2014/main" id="{CCF10080-4C02-486E-ABE1-7729F528C778}"/>
                    </a:ext>
                  </a:extLst>
                </p:cNvPr>
                <p:cNvSpPr/>
                <p:nvPr/>
              </p:nvSpPr>
              <p:spPr bwMode="auto">
                <a:xfrm>
                  <a:off x="4689" y="2206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3" name="Freeform 322">
                  <a:extLst>
                    <a:ext uri="{FF2B5EF4-FFF2-40B4-BE49-F238E27FC236}">
                      <a16:creationId xmlns:a16="http://schemas.microsoft.com/office/drawing/2014/main" id="{AA1E8445-DD6A-4EE6-8F28-18F39BD8673B}"/>
                    </a:ext>
                  </a:extLst>
                </p:cNvPr>
                <p:cNvSpPr/>
                <p:nvPr/>
              </p:nvSpPr>
              <p:spPr bwMode="auto">
                <a:xfrm>
                  <a:off x="3887" y="2208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4" name="Freeform 323">
                  <a:extLst>
                    <a:ext uri="{FF2B5EF4-FFF2-40B4-BE49-F238E27FC236}">
                      <a16:creationId xmlns:a16="http://schemas.microsoft.com/office/drawing/2014/main" id="{167409BA-684B-45E9-BA27-D1C0166B2AA1}"/>
                    </a:ext>
                  </a:extLst>
                </p:cNvPr>
                <p:cNvSpPr/>
                <p:nvPr/>
              </p:nvSpPr>
              <p:spPr bwMode="auto">
                <a:xfrm>
                  <a:off x="2885" y="2211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2 h 3"/>
                    <a:gd name="T4" fmla="*/ 3 w 3"/>
                    <a:gd name="T5" fmla="*/ 3 h 3"/>
                    <a:gd name="T6" fmla="*/ 3 w 3"/>
                    <a:gd name="T7" fmla="*/ 0 h 3"/>
                    <a:gd name="T8" fmla="*/ 1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5" name="Freeform 324">
                  <a:extLst>
                    <a:ext uri="{FF2B5EF4-FFF2-40B4-BE49-F238E27FC236}">
                      <a16:creationId xmlns:a16="http://schemas.microsoft.com/office/drawing/2014/main" id="{75D37437-555D-4B41-B7B1-CAA48B0EB514}"/>
                    </a:ext>
                  </a:extLst>
                </p:cNvPr>
                <p:cNvSpPr/>
                <p:nvPr/>
              </p:nvSpPr>
              <p:spPr bwMode="auto">
                <a:xfrm>
                  <a:off x="2847" y="2213"/>
                  <a:ext cx="4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Freeform 325">
                  <a:extLst>
                    <a:ext uri="{FF2B5EF4-FFF2-40B4-BE49-F238E27FC236}">
                      <a16:creationId xmlns:a16="http://schemas.microsoft.com/office/drawing/2014/main" id="{99CDD26B-7A86-4815-B9BA-BD80EBCDF7C8}"/>
                    </a:ext>
                  </a:extLst>
                </p:cNvPr>
                <p:cNvSpPr/>
                <p:nvPr/>
              </p:nvSpPr>
              <p:spPr bwMode="auto">
                <a:xfrm>
                  <a:off x="3053" y="2213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7" name="Freeform 326">
                  <a:extLst>
                    <a:ext uri="{FF2B5EF4-FFF2-40B4-BE49-F238E27FC236}">
                      <a16:creationId xmlns:a16="http://schemas.microsoft.com/office/drawing/2014/main" id="{9FA08E42-C5D0-4AEC-BA6E-6072CC6E79A5}"/>
                    </a:ext>
                  </a:extLst>
                </p:cNvPr>
                <p:cNvSpPr/>
                <p:nvPr/>
              </p:nvSpPr>
              <p:spPr bwMode="auto">
                <a:xfrm>
                  <a:off x="3980" y="2213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8" name="Freeform 327">
                  <a:extLst>
                    <a:ext uri="{FF2B5EF4-FFF2-40B4-BE49-F238E27FC236}">
                      <a16:creationId xmlns:a16="http://schemas.microsoft.com/office/drawing/2014/main" id="{2A07BF6A-8182-4842-BE37-7BAC1993EA2A}"/>
                    </a:ext>
                  </a:extLst>
                </p:cNvPr>
                <p:cNvSpPr/>
                <p:nvPr/>
              </p:nvSpPr>
              <p:spPr bwMode="auto">
                <a:xfrm>
                  <a:off x="4219" y="2213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3 h 3"/>
                    <a:gd name="T4" fmla="*/ 3 w 4"/>
                    <a:gd name="T5" fmla="*/ 3 h 3"/>
                    <a:gd name="T6" fmla="*/ 0 w 4"/>
                    <a:gd name="T7" fmla="*/ 2 h 3"/>
                    <a:gd name="T8" fmla="*/ 1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3" y="2"/>
                        <a:pt x="3" y="1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9" name="Freeform 328">
                  <a:extLst>
                    <a:ext uri="{FF2B5EF4-FFF2-40B4-BE49-F238E27FC236}">
                      <a16:creationId xmlns:a16="http://schemas.microsoft.com/office/drawing/2014/main" id="{54901461-C4BC-4524-AE3A-E50CC81B5A9B}"/>
                    </a:ext>
                  </a:extLst>
                </p:cNvPr>
                <p:cNvSpPr/>
                <p:nvPr/>
              </p:nvSpPr>
              <p:spPr bwMode="auto">
                <a:xfrm>
                  <a:off x="4374" y="2213"/>
                  <a:ext cx="14" cy="7"/>
                </a:xfrm>
                <a:custGeom>
                  <a:avLst/>
                  <a:gdLst>
                    <a:gd name="T0" fmla="*/ 0 w 6"/>
                    <a:gd name="T1" fmla="*/ 0 h 3"/>
                    <a:gd name="T2" fmla="*/ 6 w 6"/>
                    <a:gd name="T3" fmla="*/ 1 h 3"/>
                    <a:gd name="T4" fmla="*/ 3 w 6"/>
                    <a:gd name="T5" fmla="*/ 3 h 3"/>
                    <a:gd name="T6" fmla="*/ 0 w 6"/>
                    <a:gd name="T7" fmla="*/ 3 h 3"/>
                    <a:gd name="T8" fmla="*/ 0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0" y="0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5" y="2"/>
                        <a:pt x="4" y="3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0" name="Freeform 329">
                  <a:extLst>
                    <a:ext uri="{FF2B5EF4-FFF2-40B4-BE49-F238E27FC236}">
                      <a16:creationId xmlns:a16="http://schemas.microsoft.com/office/drawing/2014/main" id="{348AA82F-CDE5-4FBB-8A0D-679477275538}"/>
                    </a:ext>
                  </a:extLst>
                </p:cNvPr>
                <p:cNvSpPr/>
                <p:nvPr/>
              </p:nvSpPr>
              <p:spPr bwMode="auto">
                <a:xfrm>
                  <a:off x="4841" y="2213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Freeform 330">
                  <a:extLst>
                    <a:ext uri="{FF2B5EF4-FFF2-40B4-BE49-F238E27FC236}">
                      <a16:creationId xmlns:a16="http://schemas.microsoft.com/office/drawing/2014/main" id="{8EC56048-EBD2-446C-B439-6E0E5F8472B6}"/>
                    </a:ext>
                  </a:extLst>
                </p:cNvPr>
                <p:cNvSpPr/>
                <p:nvPr/>
              </p:nvSpPr>
              <p:spPr bwMode="auto">
                <a:xfrm>
                  <a:off x="3968" y="2215"/>
                  <a:ext cx="7" cy="3"/>
                </a:xfrm>
                <a:custGeom>
                  <a:avLst/>
                  <a:gdLst>
                    <a:gd name="T0" fmla="*/ 0 w 3"/>
                    <a:gd name="T1" fmla="*/ 0 h 1"/>
                    <a:gd name="T2" fmla="*/ 3 w 3"/>
                    <a:gd name="T3" fmla="*/ 1 h 1"/>
                    <a:gd name="T4" fmla="*/ 0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2" name="Freeform 331">
                  <a:extLst>
                    <a:ext uri="{FF2B5EF4-FFF2-40B4-BE49-F238E27FC236}">
                      <a16:creationId xmlns:a16="http://schemas.microsoft.com/office/drawing/2014/main" id="{2AADAB3F-B6A0-4F7E-9CD6-93755077C07C}"/>
                    </a:ext>
                  </a:extLst>
                </p:cNvPr>
                <p:cNvSpPr/>
                <p:nvPr/>
              </p:nvSpPr>
              <p:spPr bwMode="auto">
                <a:xfrm>
                  <a:off x="4184" y="2215"/>
                  <a:ext cx="24" cy="8"/>
                </a:xfrm>
                <a:custGeom>
                  <a:avLst/>
                  <a:gdLst>
                    <a:gd name="T0" fmla="*/ 7 w 10"/>
                    <a:gd name="T1" fmla="*/ 0 h 3"/>
                    <a:gd name="T2" fmla="*/ 10 w 10"/>
                    <a:gd name="T3" fmla="*/ 0 h 3"/>
                    <a:gd name="T4" fmla="*/ 9 w 10"/>
                    <a:gd name="T5" fmla="*/ 2 h 3"/>
                    <a:gd name="T6" fmla="*/ 0 w 10"/>
                    <a:gd name="T7" fmla="*/ 3 h 3"/>
                    <a:gd name="T8" fmla="*/ 0 w 10"/>
                    <a:gd name="T9" fmla="*/ 1 h 3"/>
                    <a:gd name="T10" fmla="*/ 7 w 10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3">
                      <a:moveTo>
                        <a:pt x="7" y="0"/>
                      </a:move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3" name="Freeform 332">
                  <a:extLst>
                    <a:ext uri="{FF2B5EF4-FFF2-40B4-BE49-F238E27FC236}">
                      <a16:creationId xmlns:a16="http://schemas.microsoft.com/office/drawing/2014/main" id="{CDE942A0-CD6C-46DE-84EA-CC2646C0FF34}"/>
                    </a:ext>
                  </a:extLst>
                </p:cNvPr>
                <p:cNvSpPr/>
                <p:nvPr/>
              </p:nvSpPr>
              <p:spPr bwMode="auto">
                <a:xfrm>
                  <a:off x="4333" y="2215"/>
                  <a:ext cx="14" cy="5"/>
                </a:xfrm>
                <a:custGeom>
                  <a:avLst/>
                  <a:gdLst>
                    <a:gd name="T0" fmla="*/ 2 w 6"/>
                    <a:gd name="T1" fmla="*/ 0 h 2"/>
                    <a:gd name="T2" fmla="*/ 6 w 6"/>
                    <a:gd name="T3" fmla="*/ 0 h 2"/>
                    <a:gd name="T4" fmla="*/ 6 w 6"/>
                    <a:gd name="T5" fmla="*/ 2 h 2"/>
                    <a:gd name="T6" fmla="*/ 0 w 6"/>
                    <a:gd name="T7" fmla="*/ 2 h 2"/>
                    <a:gd name="T8" fmla="*/ 2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4" y="2"/>
                        <a:pt x="2" y="2"/>
                        <a:pt x="0" y="2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4" name="Freeform 333">
                  <a:extLst>
                    <a:ext uri="{FF2B5EF4-FFF2-40B4-BE49-F238E27FC236}">
                      <a16:creationId xmlns:a16="http://schemas.microsoft.com/office/drawing/2014/main" id="{5BB7128C-29FB-497C-ADD6-0CF069647345}"/>
                    </a:ext>
                  </a:extLst>
                </p:cNvPr>
                <p:cNvSpPr/>
                <p:nvPr/>
              </p:nvSpPr>
              <p:spPr bwMode="auto">
                <a:xfrm>
                  <a:off x="4352" y="2215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5" name="Freeform 334">
                  <a:extLst>
                    <a:ext uri="{FF2B5EF4-FFF2-40B4-BE49-F238E27FC236}">
                      <a16:creationId xmlns:a16="http://schemas.microsoft.com/office/drawing/2014/main" id="{BBAF5592-823A-4B80-BCF9-BB4E7C73A11F}"/>
                    </a:ext>
                  </a:extLst>
                </p:cNvPr>
                <p:cNvSpPr/>
                <p:nvPr/>
              </p:nvSpPr>
              <p:spPr bwMode="auto">
                <a:xfrm>
                  <a:off x="4359" y="2215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2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Freeform 335">
                  <a:extLst>
                    <a:ext uri="{FF2B5EF4-FFF2-40B4-BE49-F238E27FC236}">
                      <a16:creationId xmlns:a16="http://schemas.microsoft.com/office/drawing/2014/main" id="{7C79916B-8885-4F95-B75D-E94B5F9636A0}"/>
                    </a:ext>
                  </a:extLst>
                </p:cNvPr>
                <p:cNvSpPr/>
                <p:nvPr/>
              </p:nvSpPr>
              <p:spPr bwMode="auto">
                <a:xfrm>
                  <a:off x="4397" y="2215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Freeform 336">
                  <a:extLst>
                    <a:ext uri="{FF2B5EF4-FFF2-40B4-BE49-F238E27FC236}">
                      <a16:creationId xmlns:a16="http://schemas.microsoft.com/office/drawing/2014/main" id="{194F6849-FA70-459E-9004-A357FE863DF3}"/>
                    </a:ext>
                  </a:extLst>
                </p:cNvPr>
                <p:cNvSpPr/>
                <p:nvPr/>
              </p:nvSpPr>
              <p:spPr bwMode="auto">
                <a:xfrm>
                  <a:off x="4518" y="2215"/>
                  <a:ext cx="19" cy="8"/>
                </a:xfrm>
                <a:custGeom>
                  <a:avLst/>
                  <a:gdLst>
                    <a:gd name="T0" fmla="*/ 2 w 8"/>
                    <a:gd name="T1" fmla="*/ 0 h 3"/>
                    <a:gd name="T2" fmla="*/ 8 w 8"/>
                    <a:gd name="T3" fmla="*/ 2 h 3"/>
                    <a:gd name="T4" fmla="*/ 2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2" y="0"/>
                      </a:moveTo>
                      <a:cubicBezTo>
                        <a:pt x="6" y="1"/>
                        <a:pt x="6" y="1"/>
                        <a:pt x="8" y="2"/>
                      </a:cubicBezTo>
                      <a:cubicBezTo>
                        <a:pt x="5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Freeform 337">
                  <a:extLst>
                    <a:ext uri="{FF2B5EF4-FFF2-40B4-BE49-F238E27FC236}">
                      <a16:creationId xmlns:a16="http://schemas.microsoft.com/office/drawing/2014/main" id="{F501C58F-FD97-4C06-B627-81A4BB4155C7}"/>
                    </a:ext>
                  </a:extLst>
                </p:cNvPr>
                <p:cNvSpPr/>
                <p:nvPr/>
              </p:nvSpPr>
              <p:spPr bwMode="auto">
                <a:xfrm>
                  <a:off x="2880" y="2218"/>
                  <a:ext cx="9" cy="7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1" y="2"/>
                        <a:pt x="2" y="2"/>
                        <a:pt x="4" y="3"/>
                      </a:cubicBezTo>
                      <a:cubicBezTo>
                        <a:pt x="2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Freeform 338">
                  <a:extLst>
                    <a:ext uri="{FF2B5EF4-FFF2-40B4-BE49-F238E27FC236}">
                      <a16:creationId xmlns:a16="http://schemas.microsoft.com/office/drawing/2014/main" id="{94EDCEF2-5D66-4EFE-A0BF-688178551838}"/>
                    </a:ext>
                  </a:extLst>
                </p:cNvPr>
                <p:cNvSpPr/>
                <p:nvPr/>
              </p:nvSpPr>
              <p:spPr bwMode="auto">
                <a:xfrm>
                  <a:off x="4452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Freeform 339">
                  <a:extLst>
                    <a:ext uri="{FF2B5EF4-FFF2-40B4-BE49-F238E27FC236}">
                      <a16:creationId xmlns:a16="http://schemas.microsoft.com/office/drawing/2014/main" id="{8D0BC3BD-969F-4AEE-9BBC-B878A2509D49}"/>
                    </a:ext>
                  </a:extLst>
                </p:cNvPr>
                <p:cNvSpPr/>
                <p:nvPr/>
              </p:nvSpPr>
              <p:spPr bwMode="auto">
                <a:xfrm>
                  <a:off x="4473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0 h 2"/>
                    <a:gd name="T4" fmla="*/ 1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340">
                  <a:extLst>
                    <a:ext uri="{FF2B5EF4-FFF2-40B4-BE49-F238E27FC236}">
                      <a16:creationId xmlns:a16="http://schemas.microsoft.com/office/drawing/2014/main" id="{4B9C6E83-18A0-483E-9EA6-EECD7C1D42C2}"/>
                    </a:ext>
                  </a:extLst>
                </p:cNvPr>
                <p:cNvSpPr/>
                <p:nvPr/>
              </p:nvSpPr>
              <p:spPr bwMode="auto">
                <a:xfrm>
                  <a:off x="4684" y="2218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Freeform 341">
                  <a:extLst>
                    <a:ext uri="{FF2B5EF4-FFF2-40B4-BE49-F238E27FC236}">
                      <a16:creationId xmlns:a16="http://schemas.microsoft.com/office/drawing/2014/main" id="{7E2C0E59-555C-4DA9-B88E-D968B0BD36F4}"/>
                    </a:ext>
                  </a:extLst>
                </p:cNvPr>
                <p:cNvSpPr/>
                <p:nvPr/>
              </p:nvSpPr>
              <p:spPr bwMode="auto">
                <a:xfrm>
                  <a:off x="4160" y="2220"/>
                  <a:ext cx="19" cy="8"/>
                </a:xfrm>
                <a:custGeom>
                  <a:avLst/>
                  <a:gdLst>
                    <a:gd name="T0" fmla="*/ 0 w 8"/>
                    <a:gd name="T1" fmla="*/ 0 h 3"/>
                    <a:gd name="T2" fmla="*/ 8 w 8"/>
                    <a:gd name="T3" fmla="*/ 1 h 3"/>
                    <a:gd name="T4" fmla="*/ 0 w 8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3">
                      <a:moveTo>
                        <a:pt x="0" y="0"/>
                      </a:moveTo>
                      <a:cubicBezTo>
                        <a:pt x="3" y="1"/>
                        <a:pt x="5" y="1"/>
                        <a:pt x="8" y="1"/>
                      </a:cubicBezTo>
                      <a:cubicBezTo>
                        <a:pt x="4" y="1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Freeform 342">
                  <a:extLst>
                    <a:ext uri="{FF2B5EF4-FFF2-40B4-BE49-F238E27FC236}">
                      <a16:creationId xmlns:a16="http://schemas.microsoft.com/office/drawing/2014/main" id="{C3A953FA-B9D4-46BD-9D53-27E7A616262D}"/>
                    </a:ext>
                  </a:extLst>
                </p:cNvPr>
                <p:cNvSpPr/>
                <p:nvPr/>
              </p:nvSpPr>
              <p:spPr bwMode="auto">
                <a:xfrm>
                  <a:off x="4774" y="222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Freeform 343">
                  <a:extLst>
                    <a:ext uri="{FF2B5EF4-FFF2-40B4-BE49-F238E27FC236}">
                      <a16:creationId xmlns:a16="http://schemas.microsoft.com/office/drawing/2014/main" id="{543D8384-F792-4C6C-9193-172390C72F7F}"/>
                    </a:ext>
                  </a:extLst>
                </p:cNvPr>
                <p:cNvSpPr/>
                <p:nvPr/>
              </p:nvSpPr>
              <p:spPr bwMode="auto">
                <a:xfrm>
                  <a:off x="4786" y="2220"/>
                  <a:ext cx="10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Freeform 344">
                  <a:extLst>
                    <a:ext uri="{FF2B5EF4-FFF2-40B4-BE49-F238E27FC236}">
                      <a16:creationId xmlns:a16="http://schemas.microsoft.com/office/drawing/2014/main" id="{7C0259C5-B0F4-4A51-A322-61298169E1AA}"/>
                    </a:ext>
                  </a:extLst>
                </p:cNvPr>
                <p:cNvSpPr/>
                <p:nvPr/>
              </p:nvSpPr>
              <p:spPr bwMode="auto">
                <a:xfrm>
                  <a:off x="4065" y="2223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Freeform 345">
                  <a:extLst>
                    <a:ext uri="{FF2B5EF4-FFF2-40B4-BE49-F238E27FC236}">
                      <a16:creationId xmlns:a16="http://schemas.microsoft.com/office/drawing/2014/main" id="{4E4BEBC2-C2F5-4EC3-9E12-19838B33A943}"/>
                    </a:ext>
                  </a:extLst>
                </p:cNvPr>
                <p:cNvSpPr/>
                <p:nvPr/>
              </p:nvSpPr>
              <p:spPr bwMode="auto">
                <a:xfrm>
                  <a:off x="2844" y="2225"/>
                  <a:ext cx="10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0 h 3"/>
                    <a:gd name="T4" fmla="*/ 0 w 4"/>
                    <a:gd name="T5" fmla="*/ 3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2" y="3"/>
                        <a:pt x="4" y="2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Freeform 346">
                  <a:extLst>
                    <a:ext uri="{FF2B5EF4-FFF2-40B4-BE49-F238E27FC236}">
                      <a16:creationId xmlns:a16="http://schemas.microsoft.com/office/drawing/2014/main" id="{13301973-8C4A-4B90-8610-31D5B425BC1B}"/>
                    </a:ext>
                  </a:extLst>
                </p:cNvPr>
                <p:cNvSpPr/>
                <p:nvPr/>
              </p:nvSpPr>
              <p:spPr bwMode="auto">
                <a:xfrm>
                  <a:off x="3769" y="2228"/>
                  <a:ext cx="38" cy="9"/>
                </a:xfrm>
                <a:custGeom>
                  <a:avLst/>
                  <a:gdLst>
                    <a:gd name="T0" fmla="*/ 6 w 16"/>
                    <a:gd name="T1" fmla="*/ 0 h 4"/>
                    <a:gd name="T2" fmla="*/ 0 w 16"/>
                    <a:gd name="T3" fmla="*/ 4 h 4"/>
                    <a:gd name="T4" fmla="*/ 2 w 16"/>
                    <a:gd name="T5" fmla="*/ 3 h 4"/>
                    <a:gd name="T6" fmla="*/ 16 w 16"/>
                    <a:gd name="T7" fmla="*/ 3 h 4"/>
                    <a:gd name="T8" fmla="*/ 12 w 16"/>
                    <a:gd name="T9" fmla="*/ 0 h 4"/>
                    <a:gd name="T10" fmla="*/ 7 w 16"/>
                    <a:gd name="T11" fmla="*/ 3 h 4"/>
                    <a:gd name="T12" fmla="*/ 6 w 1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">
                      <a:moveTo>
                        <a:pt x="6" y="0"/>
                      </a:moveTo>
                      <a:cubicBezTo>
                        <a:pt x="3" y="2"/>
                        <a:pt x="1" y="0"/>
                        <a:pt x="0" y="4"/>
                      </a:cubicBezTo>
                      <a:cubicBezTo>
                        <a:pt x="1" y="4"/>
                        <a:pt x="1" y="3"/>
                        <a:pt x="2" y="3"/>
                      </a:cubicBezTo>
                      <a:cubicBezTo>
                        <a:pt x="6" y="4"/>
                        <a:pt x="11" y="3"/>
                        <a:pt x="16" y="3"/>
                      </a:cubicBezTo>
                      <a:cubicBezTo>
                        <a:pt x="14" y="2"/>
                        <a:pt x="13" y="1"/>
                        <a:pt x="12" y="0"/>
                      </a:cubicBezTo>
                      <a:cubicBezTo>
                        <a:pt x="10" y="2"/>
                        <a:pt x="10" y="2"/>
                        <a:pt x="7" y="3"/>
                      </a:cubicBezTo>
                      <a:cubicBezTo>
                        <a:pt x="6" y="0"/>
                        <a:pt x="8" y="2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Freeform 347">
                  <a:extLst>
                    <a:ext uri="{FF2B5EF4-FFF2-40B4-BE49-F238E27FC236}">
                      <a16:creationId xmlns:a16="http://schemas.microsoft.com/office/drawing/2014/main" id="{AAEB2449-3514-40B8-9457-725B331D9DA4}"/>
                    </a:ext>
                  </a:extLst>
                </p:cNvPr>
                <p:cNvSpPr/>
                <p:nvPr/>
              </p:nvSpPr>
              <p:spPr bwMode="auto">
                <a:xfrm>
                  <a:off x="4703" y="222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2 w 3"/>
                    <a:gd name="T5" fmla="*/ 2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3" y="1"/>
                        <a:pt x="1" y="0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9" name="Freeform 348">
                  <a:extLst>
                    <a:ext uri="{FF2B5EF4-FFF2-40B4-BE49-F238E27FC236}">
                      <a16:creationId xmlns:a16="http://schemas.microsoft.com/office/drawing/2014/main" id="{CEF78E0E-0C8A-4B13-85F0-CFFD05DCD643}"/>
                    </a:ext>
                  </a:extLst>
                </p:cNvPr>
                <p:cNvSpPr/>
                <p:nvPr/>
              </p:nvSpPr>
              <p:spPr bwMode="auto">
                <a:xfrm>
                  <a:off x="3809" y="2230"/>
                  <a:ext cx="17" cy="17"/>
                </a:xfrm>
                <a:custGeom>
                  <a:avLst/>
                  <a:gdLst>
                    <a:gd name="T0" fmla="*/ 2 w 7"/>
                    <a:gd name="T1" fmla="*/ 0 h 7"/>
                    <a:gd name="T2" fmla="*/ 2 w 7"/>
                    <a:gd name="T3" fmla="*/ 2 h 7"/>
                    <a:gd name="T4" fmla="*/ 0 w 7"/>
                    <a:gd name="T5" fmla="*/ 1 h 7"/>
                    <a:gd name="T6" fmla="*/ 7 w 7"/>
                    <a:gd name="T7" fmla="*/ 7 h 7"/>
                    <a:gd name="T8" fmla="*/ 7 w 7"/>
                    <a:gd name="T9" fmla="*/ 6 h 7"/>
                    <a:gd name="T10" fmla="*/ 5 w 7"/>
                    <a:gd name="T11" fmla="*/ 1 h 7"/>
                    <a:gd name="T12" fmla="*/ 2 w 7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7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3" y="3"/>
                        <a:pt x="5" y="5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5" y="2"/>
                        <a:pt x="7" y="2"/>
                        <a:pt x="5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0" name="Freeform 349">
                  <a:extLst>
                    <a:ext uri="{FF2B5EF4-FFF2-40B4-BE49-F238E27FC236}">
                      <a16:creationId xmlns:a16="http://schemas.microsoft.com/office/drawing/2014/main" id="{6DE1603C-97B3-482B-AAC4-02A1A83ADB05}"/>
                    </a:ext>
                  </a:extLst>
                </p:cNvPr>
                <p:cNvSpPr/>
                <p:nvPr/>
              </p:nvSpPr>
              <p:spPr bwMode="auto">
                <a:xfrm>
                  <a:off x="4224" y="2230"/>
                  <a:ext cx="19" cy="12"/>
                </a:xfrm>
                <a:custGeom>
                  <a:avLst/>
                  <a:gdLst>
                    <a:gd name="T0" fmla="*/ 1 w 8"/>
                    <a:gd name="T1" fmla="*/ 0 h 5"/>
                    <a:gd name="T2" fmla="*/ 8 w 8"/>
                    <a:gd name="T3" fmla="*/ 1 h 5"/>
                    <a:gd name="T4" fmla="*/ 8 w 8"/>
                    <a:gd name="T5" fmla="*/ 2 h 5"/>
                    <a:gd name="T6" fmla="*/ 8 w 8"/>
                    <a:gd name="T7" fmla="*/ 4 h 5"/>
                    <a:gd name="T8" fmla="*/ 6 w 8"/>
                    <a:gd name="T9" fmla="*/ 5 h 5"/>
                    <a:gd name="T10" fmla="*/ 1 w 8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5">
                      <a:moveTo>
                        <a:pt x="1" y="0"/>
                      </a:moveTo>
                      <a:cubicBezTo>
                        <a:pt x="3" y="0"/>
                        <a:pt x="6" y="1"/>
                        <a:pt x="8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3"/>
                        <a:pt x="8" y="3"/>
                        <a:pt x="8" y="4"/>
                      </a:cubicBezTo>
                      <a:cubicBezTo>
                        <a:pt x="7" y="4"/>
                        <a:pt x="7" y="5"/>
                        <a:pt x="6" y="5"/>
                      </a:cubicBezTo>
                      <a:cubicBezTo>
                        <a:pt x="1" y="1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1" name="Freeform 350">
                  <a:extLst>
                    <a:ext uri="{FF2B5EF4-FFF2-40B4-BE49-F238E27FC236}">
                      <a16:creationId xmlns:a16="http://schemas.microsoft.com/office/drawing/2014/main" id="{C4D1773B-842C-4D01-9880-47E0E0AF45D4}"/>
                    </a:ext>
                  </a:extLst>
                </p:cNvPr>
                <p:cNvSpPr/>
                <p:nvPr/>
              </p:nvSpPr>
              <p:spPr bwMode="auto">
                <a:xfrm>
                  <a:off x="4250" y="2230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0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2" name="Freeform 351">
                  <a:extLst>
                    <a:ext uri="{FF2B5EF4-FFF2-40B4-BE49-F238E27FC236}">
                      <a16:creationId xmlns:a16="http://schemas.microsoft.com/office/drawing/2014/main" id="{EFDA099C-4E17-4BA4-8D19-28C16CF12B93}"/>
                    </a:ext>
                  </a:extLst>
                </p:cNvPr>
                <p:cNvSpPr/>
                <p:nvPr/>
              </p:nvSpPr>
              <p:spPr bwMode="auto">
                <a:xfrm>
                  <a:off x="4694" y="2230"/>
                  <a:ext cx="4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3" name="Freeform 352">
                  <a:extLst>
                    <a:ext uri="{FF2B5EF4-FFF2-40B4-BE49-F238E27FC236}">
                      <a16:creationId xmlns:a16="http://schemas.microsoft.com/office/drawing/2014/main" id="{242289C1-EAB1-4D6E-9F86-2AC10C4CC448}"/>
                    </a:ext>
                  </a:extLst>
                </p:cNvPr>
                <p:cNvSpPr/>
                <p:nvPr/>
              </p:nvSpPr>
              <p:spPr bwMode="auto">
                <a:xfrm>
                  <a:off x="4800" y="2230"/>
                  <a:ext cx="10" cy="7"/>
                </a:xfrm>
                <a:custGeom>
                  <a:avLst/>
                  <a:gdLst>
                    <a:gd name="T0" fmla="*/ 1 w 4"/>
                    <a:gd name="T1" fmla="*/ 0 h 3"/>
                    <a:gd name="T2" fmla="*/ 4 w 4"/>
                    <a:gd name="T3" fmla="*/ 2 h 3"/>
                    <a:gd name="T4" fmla="*/ 1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0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4" name="Freeform 353">
                  <a:extLst>
                    <a:ext uri="{FF2B5EF4-FFF2-40B4-BE49-F238E27FC236}">
                      <a16:creationId xmlns:a16="http://schemas.microsoft.com/office/drawing/2014/main" id="{7A47AB57-A7AB-4532-BEA1-C9C9179C0646}"/>
                    </a:ext>
                  </a:extLst>
                </p:cNvPr>
                <p:cNvSpPr/>
                <p:nvPr/>
              </p:nvSpPr>
              <p:spPr bwMode="auto">
                <a:xfrm>
                  <a:off x="4831" y="2230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5" name="Freeform 354">
                  <a:extLst>
                    <a:ext uri="{FF2B5EF4-FFF2-40B4-BE49-F238E27FC236}">
                      <a16:creationId xmlns:a16="http://schemas.microsoft.com/office/drawing/2014/main" id="{4119CDD1-5970-4363-88FF-3E399B26F909}"/>
                    </a:ext>
                  </a:extLst>
                </p:cNvPr>
                <p:cNvSpPr/>
                <p:nvPr/>
              </p:nvSpPr>
              <p:spPr bwMode="auto">
                <a:xfrm>
                  <a:off x="3733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0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6" name="Freeform 355">
                  <a:extLst>
                    <a:ext uri="{FF2B5EF4-FFF2-40B4-BE49-F238E27FC236}">
                      <a16:creationId xmlns:a16="http://schemas.microsoft.com/office/drawing/2014/main" id="{BF43258E-9D2A-4C72-879D-CEA4D6C8E545}"/>
                    </a:ext>
                  </a:extLst>
                </p:cNvPr>
                <p:cNvSpPr/>
                <p:nvPr/>
              </p:nvSpPr>
              <p:spPr bwMode="auto">
                <a:xfrm>
                  <a:off x="3940" y="2232"/>
                  <a:ext cx="35" cy="10"/>
                </a:xfrm>
                <a:custGeom>
                  <a:avLst/>
                  <a:gdLst>
                    <a:gd name="T0" fmla="*/ 4 w 15"/>
                    <a:gd name="T1" fmla="*/ 0 h 4"/>
                    <a:gd name="T2" fmla="*/ 15 w 15"/>
                    <a:gd name="T3" fmla="*/ 3 h 4"/>
                    <a:gd name="T4" fmla="*/ 15 w 15"/>
                    <a:gd name="T5" fmla="*/ 4 h 4"/>
                    <a:gd name="T6" fmla="*/ 0 w 15"/>
                    <a:gd name="T7" fmla="*/ 4 h 4"/>
                    <a:gd name="T8" fmla="*/ 0 w 15"/>
                    <a:gd name="T9" fmla="*/ 1 h 4"/>
                    <a:gd name="T10" fmla="*/ 4 w 1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4">
                      <a:moveTo>
                        <a:pt x="4" y="0"/>
                      </a:moveTo>
                      <a:cubicBezTo>
                        <a:pt x="8" y="1"/>
                        <a:pt x="11" y="2"/>
                        <a:pt x="15" y="3"/>
                      </a:cubicBezTo>
                      <a:cubicBezTo>
                        <a:pt x="15" y="3"/>
                        <a:pt x="15" y="4"/>
                        <a:pt x="15" y="4"/>
                      </a:cubicBezTo>
                      <a:cubicBezTo>
                        <a:pt x="10" y="4"/>
                        <a:pt x="5" y="4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7" name="Freeform 356">
                  <a:extLst>
                    <a:ext uri="{FF2B5EF4-FFF2-40B4-BE49-F238E27FC236}">
                      <a16:creationId xmlns:a16="http://schemas.microsoft.com/office/drawing/2014/main" id="{777A59AA-0E0B-4C10-ABEB-90EAD3CB13A4}"/>
                    </a:ext>
                  </a:extLst>
                </p:cNvPr>
                <p:cNvSpPr/>
                <p:nvPr/>
              </p:nvSpPr>
              <p:spPr bwMode="auto">
                <a:xfrm>
                  <a:off x="4120" y="2232"/>
                  <a:ext cx="5" cy="8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8" name="Freeform 357">
                  <a:extLst>
                    <a:ext uri="{FF2B5EF4-FFF2-40B4-BE49-F238E27FC236}">
                      <a16:creationId xmlns:a16="http://schemas.microsoft.com/office/drawing/2014/main" id="{EF1F2630-EBB9-4AE6-AE2A-92971D474EE1}"/>
                    </a:ext>
                  </a:extLst>
                </p:cNvPr>
                <p:cNvSpPr/>
                <p:nvPr/>
              </p:nvSpPr>
              <p:spPr bwMode="auto">
                <a:xfrm>
                  <a:off x="4205" y="2232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9" name="Freeform 358">
                  <a:extLst>
                    <a:ext uri="{FF2B5EF4-FFF2-40B4-BE49-F238E27FC236}">
                      <a16:creationId xmlns:a16="http://schemas.microsoft.com/office/drawing/2014/main" id="{717C07CE-B55D-4C13-AA8E-FDCA9F102EA4}"/>
                    </a:ext>
                  </a:extLst>
                </p:cNvPr>
                <p:cNvSpPr/>
                <p:nvPr/>
              </p:nvSpPr>
              <p:spPr bwMode="auto">
                <a:xfrm>
                  <a:off x="4319" y="2232"/>
                  <a:ext cx="7" cy="10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2 h 4"/>
                    <a:gd name="T4" fmla="*/ 2 w 3"/>
                    <a:gd name="T5" fmla="*/ 4 h 4"/>
                    <a:gd name="T6" fmla="*/ 0 w 3"/>
                    <a:gd name="T7" fmla="*/ 3 h 4"/>
                    <a:gd name="T8" fmla="*/ 0 w 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0" name="Freeform 359">
                  <a:extLst>
                    <a:ext uri="{FF2B5EF4-FFF2-40B4-BE49-F238E27FC236}">
                      <a16:creationId xmlns:a16="http://schemas.microsoft.com/office/drawing/2014/main" id="{96920328-655F-4451-8676-30D0CEFF86FF}"/>
                    </a:ext>
                  </a:extLst>
                </p:cNvPr>
                <p:cNvSpPr/>
                <p:nvPr/>
              </p:nvSpPr>
              <p:spPr bwMode="auto">
                <a:xfrm>
                  <a:off x="3759" y="2235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1" name="Freeform 360">
                  <a:extLst>
                    <a:ext uri="{FF2B5EF4-FFF2-40B4-BE49-F238E27FC236}">
                      <a16:creationId xmlns:a16="http://schemas.microsoft.com/office/drawing/2014/main" id="{944428C0-2DD2-48DF-BE54-4D9E5D2A9BFE}"/>
                    </a:ext>
                  </a:extLst>
                </p:cNvPr>
                <p:cNvSpPr/>
                <p:nvPr/>
              </p:nvSpPr>
              <p:spPr bwMode="auto">
                <a:xfrm>
                  <a:off x="3980" y="2235"/>
                  <a:ext cx="9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2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2" name="Freeform 361">
                  <a:extLst>
                    <a:ext uri="{FF2B5EF4-FFF2-40B4-BE49-F238E27FC236}">
                      <a16:creationId xmlns:a16="http://schemas.microsoft.com/office/drawing/2014/main" id="{5FB688B6-D53F-4269-B08D-2AB070BE7DB7}"/>
                    </a:ext>
                  </a:extLst>
                </p:cNvPr>
                <p:cNvSpPr/>
                <p:nvPr/>
              </p:nvSpPr>
              <p:spPr bwMode="auto">
                <a:xfrm>
                  <a:off x="4091" y="2235"/>
                  <a:ext cx="24" cy="7"/>
                </a:xfrm>
                <a:custGeom>
                  <a:avLst/>
                  <a:gdLst>
                    <a:gd name="T0" fmla="*/ 3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0 w 10"/>
                    <a:gd name="T7" fmla="*/ 1 h 3"/>
                    <a:gd name="T8" fmla="*/ 3 w 10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3">
                      <a:moveTo>
                        <a:pt x="3" y="0"/>
                      </a:moveTo>
                      <a:cubicBezTo>
                        <a:pt x="6" y="0"/>
                        <a:pt x="8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5" y="2"/>
                        <a:pt x="3" y="3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3" name="Freeform 362">
                  <a:extLst>
                    <a:ext uri="{FF2B5EF4-FFF2-40B4-BE49-F238E27FC236}">
                      <a16:creationId xmlns:a16="http://schemas.microsoft.com/office/drawing/2014/main" id="{84F0F912-5B5B-4B11-A3A7-AB8B49EB7BEF}"/>
                    </a:ext>
                  </a:extLst>
                </p:cNvPr>
                <p:cNvSpPr/>
                <p:nvPr/>
              </p:nvSpPr>
              <p:spPr bwMode="auto">
                <a:xfrm>
                  <a:off x="4172" y="2235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363">
                  <a:extLst>
                    <a:ext uri="{FF2B5EF4-FFF2-40B4-BE49-F238E27FC236}">
                      <a16:creationId xmlns:a16="http://schemas.microsoft.com/office/drawing/2014/main" id="{622F0BF8-7B7D-48D9-92F8-B21FECB39FFA}"/>
                    </a:ext>
                  </a:extLst>
                </p:cNvPr>
                <p:cNvSpPr/>
                <p:nvPr/>
              </p:nvSpPr>
              <p:spPr bwMode="auto">
                <a:xfrm>
                  <a:off x="4186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364">
                  <a:extLst>
                    <a:ext uri="{FF2B5EF4-FFF2-40B4-BE49-F238E27FC236}">
                      <a16:creationId xmlns:a16="http://schemas.microsoft.com/office/drawing/2014/main" id="{A120C330-26B8-4A86-8EF8-27060173E28E}"/>
                    </a:ext>
                  </a:extLst>
                </p:cNvPr>
                <p:cNvSpPr/>
                <p:nvPr/>
              </p:nvSpPr>
              <p:spPr bwMode="auto">
                <a:xfrm>
                  <a:off x="4283" y="2235"/>
                  <a:ext cx="10" cy="2"/>
                </a:xfrm>
                <a:custGeom>
                  <a:avLst/>
                  <a:gdLst>
                    <a:gd name="T0" fmla="*/ 0 w 4"/>
                    <a:gd name="T1" fmla="*/ 0 h 1"/>
                    <a:gd name="T2" fmla="*/ 4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6" name="Freeform 365">
                  <a:extLst>
                    <a:ext uri="{FF2B5EF4-FFF2-40B4-BE49-F238E27FC236}">
                      <a16:creationId xmlns:a16="http://schemas.microsoft.com/office/drawing/2014/main" id="{65089476-C7A3-498C-A765-9A0007F50BA1}"/>
                    </a:ext>
                  </a:extLst>
                </p:cNvPr>
                <p:cNvSpPr/>
                <p:nvPr/>
              </p:nvSpPr>
              <p:spPr bwMode="auto">
                <a:xfrm>
                  <a:off x="2847" y="2237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7" name="Freeform 366">
                  <a:extLst>
                    <a:ext uri="{FF2B5EF4-FFF2-40B4-BE49-F238E27FC236}">
                      <a16:creationId xmlns:a16="http://schemas.microsoft.com/office/drawing/2014/main" id="{4604193E-CFB3-4612-B833-27BFFA2B8DA2}"/>
                    </a:ext>
                  </a:extLst>
                </p:cNvPr>
                <p:cNvSpPr/>
                <p:nvPr/>
              </p:nvSpPr>
              <p:spPr bwMode="auto">
                <a:xfrm>
                  <a:off x="3740" y="2237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8" name="Freeform 367">
                  <a:extLst>
                    <a:ext uri="{FF2B5EF4-FFF2-40B4-BE49-F238E27FC236}">
                      <a16:creationId xmlns:a16="http://schemas.microsoft.com/office/drawing/2014/main" id="{E0834FCC-976D-4E27-A7F6-584FD980BC57}"/>
                    </a:ext>
                  </a:extLst>
                </p:cNvPr>
                <p:cNvSpPr/>
                <p:nvPr/>
              </p:nvSpPr>
              <p:spPr bwMode="auto">
                <a:xfrm>
                  <a:off x="4058" y="2237"/>
                  <a:ext cx="24" cy="5"/>
                </a:xfrm>
                <a:custGeom>
                  <a:avLst/>
                  <a:gdLst>
                    <a:gd name="T0" fmla="*/ 3 w 10"/>
                    <a:gd name="T1" fmla="*/ 0 h 2"/>
                    <a:gd name="T2" fmla="*/ 10 w 10"/>
                    <a:gd name="T3" fmla="*/ 1 h 2"/>
                    <a:gd name="T4" fmla="*/ 10 w 10"/>
                    <a:gd name="T5" fmla="*/ 2 h 2"/>
                    <a:gd name="T6" fmla="*/ 0 w 10"/>
                    <a:gd name="T7" fmla="*/ 2 h 2"/>
                    <a:gd name="T8" fmla="*/ 3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3" y="0"/>
                      </a:moveTo>
                      <a:cubicBezTo>
                        <a:pt x="5" y="0"/>
                        <a:pt x="7" y="1"/>
                        <a:pt x="10" y="1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6" y="2"/>
                        <a:pt x="3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9" name="Freeform 368">
                  <a:extLst>
                    <a:ext uri="{FF2B5EF4-FFF2-40B4-BE49-F238E27FC236}">
                      <a16:creationId xmlns:a16="http://schemas.microsoft.com/office/drawing/2014/main" id="{96FB3840-B5E1-41EA-BB1C-4C8E96B9E830}"/>
                    </a:ext>
                  </a:extLst>
                </p:cNvPr>
                <p:cNvSpPr/>
                <p:nvPr/>
              </p:nvSpPr>
              <p:spPr bwMode="auto">
                <a:xfrm>
                  <a:off x="4250" y="2237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0" name="Freeform 369">
                  <a:extLst>
                    <a:ext uri="{FF2B5EF4-FFF2-40B4-BE49-F238E27FC236}">
                      <a16:creationId xmlns:a16="http://schemas.microsoft.com/office/drawing/2014/main" id="{968DA1A8-A620-4F1A-B320-0C37AD28BD07}"/>
                    </a:ext>
                  </a:extLst>
                </p:cNvPr>
                <p:cNvSpPr/>
                <p:nvPr/>
              </p:nvSpPr>
              <p:spPr bwMode="auto">
                <a:xfrm>
                  <a:off x="4677" y="2237"/>
                  <a:ext cx="19" cy="7"/>
                </a:xfrm>
                <a:custGeom>
                  <a:avLst/>
                  <a:gdLst>
                    <a:gd name="T0" fmla="*/ 3 w 8"/>
                    <a:gd name="T1" fmla="*/ 0 h 3"/>
                    <a:gd name="T2" fmla="*/ 8 w 8"/>
                    <a:gd name="T3" fmla="*/ 0 h 3"/>
                    <a:gd name="T4" fmla="*/ 7 w 8"/>
                    <a:gd name="T5" fmla="*/ 2 h 3"/>
                    <a:gd name="T6" fmla="*/ 0 w 8"/>
                    <a:gd name="T7" fmla="*/ 3 h 3"/>
                    <a:gd name="T8" fmla="*/ 3 w 8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3">
                      <a:moveTo>
                        <a:pt x="3" y="0"/>
                      </a:moveTo>
                      <a:cubicBezTo>
                        <a:pt x="5" y="0"/>
                        <a:pt x="6" y="0"/>
                        <a:pt x="8" y="0"/>
                      </a:cubicBezTo>
                      <a:cubicBezTo>
                        <a:pt x="8" y="1"/>
                        <a:pt x="7" y="1"/>
                        <a:pt x="7" y="2"/>
                      </a:cubicBezTo>
                      <a:cubicBezTo>
                        <a:pt x="5" y="2"/>
                        <a:pt x="2" y="3"/>
                        <a:pt x="0" y="3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1" name="Freeform 370">
                  <a:extLst>
                    <a:ext uri="{FF2B5EF4-FFF2-40B4-BE49-F238E27FC236}">
                      <a16:creationId xmlns:a16="http://schemas.microsoft.com/office/drawing/2014/main" id="{8E6E61A7-E878-4C71-B1F2-E7AF9DE72704}"/>
                    </a:ext>
                  </a:extLst>
                </p:cNvPr>
                <p:cNvSpPr/>
                <p:nvPr/>
              </p:nvSpPr>
              <p:spPr bwMode="auto">
                <a:xfrm>
                  <a:off x="3923" y="2240"/>
                  <a:ext cx="10" cy="4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0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2" name="Freeform 371">
                  <a:extLst>
                    <a:ext uri="{FF2B5EF4-FFF2-40B4-BE49-F238E27FC236}">
                      <a16:creationId xmlns:a16="http://schemas.microsoft.com/office/drawing/2014/main" id="{52200FA8-7614-4A71-AFD5-3F9360EE655D}"/>
                    </a:ext>
                  </a:extLst>
                </p:cNvPr>
                <p:cNvSpPr/>
                <p:nvPr/>
              </p:nvSpPr>
              <p:spPr bwMode="auto">
                <a:xfrm>
                  <a:off x="4042" y="2240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2 w 2"/>
                    <a:gd name="T3" fmla="*/ 2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3" name="Freeform 372">
                  <a:extLst>
                    <a:ext uri="{FF2B5EF4-FFF2-40B4-BE49-F238E27FC236}">
                      <a16:creationId xmlns:a16="http://schemas.microsoft.com/office/drawing/2014/main" id="{E6E449E4-B3E5-4A31-8B1D-A896195C5C2F}"/>
                    </a:ext>
                  </a:extLst>
                </p:cNvPr>
                <p:cNvSpPr/>
                <p:nvPr/>
              </p:nvSpPr>
              <p:spPr bwMode="auto">
                <a:xfrm>
                  <a:off x="4212" y="2240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4" name="Freeform 373">
                  <a:extLst>
                    <a:ext uri="{FF2B5EF4-FFF2-40B4-BE49-F238E27FC236}">
                      <a16:creationId xmlns:a16="http://schemas.microsoft.com/office/drawing/2014/main" id="{AD904C22-3D20-4206-B9FC-F5A911BDC046}"/>
                    </a:ext>
                  </a:extLst>
                </p:cNvPr>
                <p:cNvSpPr/>
                <p:nvPr/>
              </p:nvSpPr>
              <p:spPr bwMode="auto">
                <a:xfrm>
                  <a:off x="4347" y="2240"/>
                  <a:ext cx="8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2 h 2"/>
                    <a:gd name="T4" fmla="*/ 0 w 3"/>
                    <a:gd name="T5" fmla="*/ 2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2" y="1"/>
                        <a:pt x="2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5" name="Freeform 374">
                  <a:extLst>
                    <a:ext uri="{FF2B5EF4-FFF2-40B4-BE49-F238E27FC236}">
                      <a16:creationId xmlns:a16="http://schemas.microsoft.com/office/drawing/2014/main" id="{78682ED4-A93E-4B48-93C7-1CA486ED73D0}"/>
                    </a:ext>
                  </a:extLst>
                </p:cNvPr>
                <p:cNvSpPr/>
                <p:nvPr/>
              </p:nvSpPr>
              <p:spPr bwMode="auto">
                <a:xfrm>
                  <a:off x="4383" y="2240"/>
                  <a:ext cx="5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6" name="Freeform 375">
                  <a:extLst>
                    <a:ext uri="{FF2B5EF4-FFF2-40B4-BE49-F238E27FC236}">
                      <a16:creationId xmlns:a16="http://schemas.microsoft.com/office/drawing/2014/main" id="{33EF6A42-93AA-45BC-A957-9877E9AD212C}"/>
                    </a:ext>
                  </a:extLst>
                </p:cNvPr>
                <p:cNvSpPr/>
                <p:nvPr/>
              </p:nvSpPr>
              <p:spPr bwMode="auto">
                <a:xfrm>
                  <a:off x="3895" y="2242"/>
                  <a:ext cx="9" cy="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0 h 2"/>
                    <a:gd name="T4" fmla="*/ 3 w 4"/>
                    <a:gd name="T5" fmla="*/ 2 h 2"/>
                    <a:gd name="T6" fmla="*/ 0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7" name="Freeform 376">
                  <a:extLst>
                    <a:ext uri="{FF2B5EF4-FFF2-40B4-BE49-F238E27FC236}">
                      <a16:creationId xmlns:a16="http://schemas.microsoft.com/office/drawing/2014/main" id="{5745745D-A2E0-435E-86E2-D5878B0D415D}"/>
                    </a:ext>
                  </a:extLst>
                </p:cNvPr>
                <p:cNvSpPr/>
                <p:nvPr/>
              </p:nvSpPr>
              <p:spPr bwMode="auto">
                <a:xfrm>
                  <a:off x="4006" y="2242"/>
                  <a:ext cx="24" cy="10"/>
                </a:xfrm>
                <a:custGeom>
                  <a:avLst/>
                  <a:gdLst>
                    <a:gd name="T0" fmla="*/ 6 w 10"/>
                    <a:gd name="T1" fmla="*/ 0 h 4"/>
                    <a:gd name="T2" fmla="*/ 10 w 10"/>
                    <a:gd name="T3" fmla="*/ 1 h 4"/>
                    <a:gd name="T4" fmla="*/ 10 w 10"/>
                    <a:gd name="T5" fmla="*/ 2 h 4"/>
                    <a:gd name="T6" fmla="*/ 0 w 10"/>
                    <a:gd name="T7" fmla="*/ 1 h 4"/>
                    <a:gd name="T8" fmla="*/ 6 w 1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4">
                      <a:moveTo>
                        <a:pt x="6" y="0"/>
                      </a:moveTo>
                      <a:cubicBezTo>
                        <a:pt x="7" y="0"/>
                        <a:pt x="8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5" y="3"/>
                        <a:pt x="3" y="4"/>
                        <a:pt x="0" y="1"/>
                      </a:cubicBezTo>
                      <a:cubicBezTo>
                        <a:pt x="2" y="1"/>
                        <a:pt x="4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8" name="Freeform 377">
                  <a:extLst>
                    <a:ext uri="{FF2B5EF4-FFF2-40B4-BE49-F238E27FC236}">
                      <a16:creationId xmlns:a16="http://schemas.microsoft.com/office/drawing/2014/main" id="{02052F3D-C8C1-43BF-A567-A18401CB81CD}"/>
                    </a:ext>
                  </a:extLst>
                </p:cNvPr>
                <p:cNvSpPr/>
                <p:nvPr/>
              </p:nvSpPr>
              <p:spPr bwMode="auto">
                <a:xfrm>
                  <a:off x="4241" y="2242"/>
                  <a:ext cx="14" cy="5"/>
                </a:xfrm>
                <a:custGeom>
                  <a:avLst/>
                  <a:gdLst>
                    <a:gd name="T0" fmla="*/ 0 w 6"/>
                    <a:gd name="T1" fmla="*/ 0 h 2"/>
                    <a:gd name="T2" fmla="*/ 6 w 6"/>
                    <a:gd name="T3" fmla="*/ 1 h 2"/>
                    <a:gd name="T4" fmla="*/ 6 w 6"/>
                    <a:gd name="T5" fmla="*/ 2 h 2"/>
                    <a:gd name="T6" fmla="*/ 0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2" y="1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9" name="Freeform 378">
                  <a:extLst>
                    <a:ext uri="{FF2B5EF4-FFF2-40B4-BE49-F238E27FC236}">
                      <a16:creationId xmlns:a16="http://schemas.microsoft.com/office/drawing/2014/main" id="{3F56328D-4061-455A-971A-2110C6346AA6}"/>
                    </a:ext>
                  </a:extLst>
                </p:cNvPr>
                <p:cNvSpPr/>
                <p:nvPr/>
              </p:nvSpPr>
              <p:spPr bwMode="auto">
                <a:xfrm>
                  <a:off x="4509" y="2242"/>
                  <a:ext cx="14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0" name="Freeform 379">
                  <a:extLst>
                    <a:ext uri="{FF2B5EF4-FFF2-40B4-BE49-F238E27FC236}">
                      <a16:creationId xmlns:a16="http://schemas.microsoft.com/office/drawing/2014/main" id="{E3A54845-0725-487F-A835-7D7D772F815A}"/>
                    </a:ext>
                  </a:extLst>
                </p:cNvPr>
                <p:cNvSpPr/>
                <p:nvPr/>
              </p:nvSpPr>
              <p:spPr bwMode="auto">
                <a:xfrm>
                  <a:off x="4558" y="2242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1" name="Freeform 380">
                  <a:extLst>
                    <a:ext uri="{FF2B5EF4-FFF2-40B4-BE49-F238E27FC236}">
                      <a16:creationId xmlns:a16="http://schemas.microsoft.com/office/drawing/2014/main" id="{40E673B5-DD89-4D84-B9E5-2DCD946CF32B}"/>
                    </a:ext>
                  </a:extLst>
                </p:cNvPr>
                <p:cNvSpPr/>
                <p:nvPr/>
              </p:nvSpPr>
              <p:spPr bwMode="auto">
                <a:xfrm>
                  <a:off x="4577" y="2242"/>
                  <a:ext cx="15" cy="2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2" name="Freeform 381">
                  <a:extLst>
                    <a:ext uri="{FF2B5EF4-FFF2-40B4-BE49-F238E27FC236}">
                      <a16:creationId xmlns:a16="http://schemas.microsoft.com/office/drawing/2014/main" id="{1EF07A44-339F-4A7C-9415-0642581DD28F}"/>
                    </a:ext>
                  </a:extLst>
                </p:cNvPr>
                <p:cNvSpPr/>
                <p:nvPr/>
              </p:nvSpPr>
              <p:spPr bwMode="auto">
                <a:xfrm>
                  <a:off x="4611" y="2242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1" y="0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3" name="Freeform 382">
                  <a:extLst>
                    <a:ext uri="{FF2B5EF4-FFF2-40B4-BE49-F238E27FC236}">
                      <a16:creationId xmlns:a16="http://schemas.microsoft.com/office/drawing/2014/main" id="{5968BAE1-6668-4707-8990-DF6725D3BC73}"/>
                    </a:ext>
                  </a:extLst>
                </p:cNvPr>
                <p:cNvSpPr/>
                <p:nvPr/>
              </p:nvSpPr>
              <p:spPr bwMode="auto">
                <a:xfrm>
                  <a:off x="4665" y="2242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4" name="Freeform 383">
                  <a:extLst>
                    <a:ext uri="{FF2B5EF4-FFF2-40B4-BE49-F238E27FC236}">
                      <a16:creationId xmlns:a16="http://schemas.microsoft.com/office/drawing/2014/main" id="{DDAE4B30-9BA5-4027-A482-29DC75BE273C}"/>
                    </a:ext>
                  </a:extLst>
                </p:cNvPr>
                <p:cNvSpPr/>
                <p:nvPr/>
              </p:nvSpPr>
              <p:spPr bwMode="auto">
                <a:xfrm>
                  <a:off x="4838" y="2242"/>
                  <a:ext cx="5" cy="7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1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Freeform 384">
                  <a:extLst>
                    <a:ext uri="{FF2B5EF4-FFF2-40B4-BE49-F238E27FC236}">
                      <a16:creationId xmlns:a16="http://schemas.microsoft.com/office/drawing/2014/main" id="{8ED9DFB1-B3A9-43E2-A811-28F1EAF630DF}"/>
                    </a:ext>
                  </a:extLst>
                </p:cNvPr>
                <p:cNvSpPr/>
                <p:nvPr/>
              </p:nvSpPr>
              <p:spPr bwMode="auto">
                <a:xfrm>
                  <a:off x="3679" y="224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6" name="Freeform 385">
                  <a:extLst>
                    <a:ext uri="{FF2B5EF4-FFF2-40B4-BE49-F238E27FC236}">
                      <a16:creationId xmlns:a16="http://schemas.microsoft.com/office/drawing/2014/main" id="{9D0D675A-9F7B-4CA6-9C4D-6548D71C99CB}"/>
                    </a:ext>
                  </a:extLst>
                </p:cNvPr>
                <p:cNvSpPr/>
                <p:nvPr/>
              </p:nvSpPr>
              <p:spPr bwMode="auto">
                <a:xfrm>
                  <a:off x="3698" y="2244"/>
                  <a:ext cx="7" cy="5"/>
                </a:xfrm>
                <a:custGeom>
                  <a:avLst/>
                  <a:gdLst>
                    <a:gd name="T0" fmla="*/ 1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  <a:gd name="T6" fmla="*/ 1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Freeform 386">
                  <a:extLst>
                    <a:ext uri="{FF2B5EF4-FFF2-40B4-BE49-F238E27FC236}">
                      <a16:creationId xmlns:a16="http://schemas.microsoft.com/office/drawing/2014/main" id="{B46650C5-EB87-4F32-8F5D-739091C095EF}"/>
                    </a:ext>
                  </a:extLst>
                </p:cNvPr>
                <p:cNvSpPr/>
                <p:nvPr/>
              </p:nvSpPr>
              <p:spPr bwMode="auto">
                <a:xfrm>
                  <a:off x="3866" y="2244"/>
                  <a:ext cx="12" cy="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0 h 2"/>
                    <a:gd name="T4" fmla="*/ 3 w 5"/>
                    <a:gd name="T5" fmla="*/ 2 h 2"/>
                    <a:gd name="T6" fmla="*/ 0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4" y="1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8" name="Freeform 387">
                  <a:extLst>
                    <a:ext uri="{FF2B5EF4-FFF2-40B4-BE49-F238E27FC236}">
                      <a16:creationId xmlns:a16="http://schemas.microsoft.com/office/drawing/2014/main" id="{251DE751-91D8-442C-8B96-31B91FDFFD30}"/>
                    </a:ext>
                  </a:extLst>
                </p:cNvPr>
                <p:cNvSpPr/>
                <p:nvPr/>
              </p:nvSpPr>
              <p:spPr bwMode="auto">
                <a:xfrm>
                  <a:off x="3992" y="2244"/>
                  <a:ext cx="5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0" y="1"/>
                        <a:pt x="2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Freeform 388">
                  <a:extLst>
                    <a:ext uri="{FF2B5EF4-FFF2-40B4-BE49-F238E27FC236}">
                      <a16:creationId xmlns:a16="http://schemas.microsoft.com/office/drawing/2014/main" id="{B4CC7FBF-71DA-4755-A920-1B6566CA83AC}"/>
                    </a:ext>
                  </a:extLst>
                </p:cNvPr>
                <p:cNvSpPr/>
                <p:nvPr/>
              </p:nvSpPr>
              <p:spPr bwMode="auto">
                <a:xfrm>
                  <a:off x="4222" y="2244"/>
                  <a:ext cx="14" cy="8"/>
                </a:xfrm>
                <a:custGeom>
                  <a:avLst/>
                  <a:gdLst>
                    <a:gd name="T0" fmla="*/ 2 w 6"/>
                    <a:gd name="T1" fmla="*/ 0 h 3"/>
                    <a:gd name="T2" fmla="*/ 6 w 6"/>
                    <a:gd name="T3" fmla="*/ 0 h 3"/>
                    <a:gd name="T4" fmla="*/ 5 w 6"/>
                    <a:gd name="T5" fmla="*/ 2 h 3"/>
                    <a:gd name="T6" fmla="*/ 2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2" y="0"/>
                      </a:moveTo>
                      <a:cubicBezTo>
                        <a:pt x="3" y="0"/>
                        <a:pt x="5" y="0"/>
                        <a:pt x="6" y="0"/>
                      </a:cubicBezTo>
                      <a:cubicBezTo>
                        <a:pt x="6" y="0"/>
                        <a:pt x="5" y="1"/>
                        <a:pt x="5" y="2"/>
                      </a:cubicBezTo>
                      <a:cubicBezTo>
                        <a:pt x="2" y="1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0" name="Freeform 389">
                  <a:extLst>
                    <a:ext uri="{FF2B5EF4-FFF2-40B4-BE49-F238E27FC236}">
                      <a16:creationId xmlns:a16="http://schemas.microsoft.com/office/drawing/2014/main" id="{FF9C0045-138D-4F2C-8DAC-32375F142EA2}"/>
                    </a:ext>
                  </a:extLst>
                </p:cNvPr>
                <p:cNvSpPr/>
                <p:nvPr/>
              </p:nvSpPr>
              <p:spPr bwMode="auto">
                <a:xfrm>
                  <a:off x="3672" y="2247"/>
                  <a:ext cx="0" cy="5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Freeform 390">
                  <a:extLst>
                    <a:ext uri="{FF2B5EF4-FFF2-40B4-BE49-F238E27FC236}">
                      <a16:creationId xmlns:a16="http://schemas.microsoft.com/office/drawing/2014/main" id="{E46CA018-77DE-442A-83E9-BC2380E2D8A6}"/>
                    </a:ext>
                  </a:extLst>
                </p:cNvPr>
                <p:cNvSpPr/>
                <p:nvPr/>
              </p:nvSpPr>
              <p:spPr bwMode="auto">
                <a:xfrm>
                  <a:off x="3717" y="2247"/>
                  <a:ext cx="12" cy="7"/>
                </a:xfrm>
                <a:custGeom>
                  <a:avLst/>
                  <a:gdLst>
                    <a:gd name="T0" fmla="*/ 3 w 5"/>
                    <a:gd name="T1" fmla="*/ 0 h 3"/>
                    <a:gd name="T2" fmla="*/ 5 w 5"/>
                    <a:gd name="T3" fmla="*/ 2 h 3"/>
                    <a:gd name="T4" fmla="*/ 3 w 5"/>
                    <a:gd name="T5" fmla="*/ 3 h 3"/>
                    <a:gd name="T6" fmla="*/ 0 w 5"/>
                    <a:gd name="T7" fmla="*/ 1 h 3"/>
                    <a:gd name="T8" fmla="*/ 3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cubicBezTo>
                        <a:pt x="4" y="0"/>
                        <a:pt x="4" y="1"/>
                        <a:pt x="5" y="2"/>
                      </a:cubicBezTo>
                      <a:cubicBezTo>
                        <a:pt x="4" y="2"/>
                        <a:pt x="4" y="2"/>
                        <a:pt x="3" y="3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2" name="Freeform 391">
                  <a:extLst>
                    <a:ext uri="{FF2B5EF4-FFF2-40B4-BE49-F238E27FC236}">
                      <a16:creationId xmlns:a16="http://schemas.microsoft.com/office/drawing/2014/main" id="{2283EE46-7957-4592-8F62-45D5BBE03A71}"/>
                    </a:ext>
                  </a:extLst>
                </p:cNvPr>
                <p:cNvSpPr/>
                <p:nvPr/>
              </p:nvSpPr>
              <p:spPr bwMode="auto">
                <a:xfrm>
                  <a:off x="4357" y="2247"/>
                  <a:ext cx="5" cy="5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1"/>
                        <a:pt x="0" y="0"/>
                        <a:pt x="2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Freeform 392">
                  <a:extLst>
                    <a:ext uri="{FF2B5EF4-FFF2-40B4-BE49-F238E27FC236}">
                      <a16:creationId xmlns:a16="http://schemas.microsoft.com/office/drawing/2014/main" id="{821E92A1-4E95-4188-92DD-5A1C938147F2}"/>
                    </a:ext>
                  </a:extLst>
                </p:cNvPr>
                <p:cNvSpPr/>
                <p:nvPr/>
              </p:nvSpPr>
              <p:spPr bwMode="auto">
                <a:xfrm>
                  <a:off x="4672" y="2247"/>
                  <a:ext cx="24" cy="5"/>
                </a:xfrm>
                <a:custGeom>
                  <a:avLst/>
                  <a:gdLst>
                    <a:gd name="T0" fmla="*/ 1 w 10"/>
                    <a:gd name="T1" fmla="*/ 0 h 2"/>
                    <a:gd name="T2" fmla="*/ 10 w 10"/>
                    <a:gd name="T3" fmla="*/ 0 h 2"/>
                    <a:gd name="T4" fmla="*/ 10 w 10"/>
                    <a:gd name="T5" fmla="*/ 2 h 2"/>
                    <a:gd name="T6" fmla="*/ 0 w 10"/>
                    <a:gd name="T7" fmla="*/ 2 h 2"/>
                    <a:gd name="T8" fmla="*/ 1 w 10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1" y="0"/>
                      </a:moveTo>
                      <a:cubicBezTo>
                        <a:pt x="4" y="0"/>
                        <a:pt x="7" y="0"/>
                        <a:pt x="10" y="0"/>
                      </a:cubicBez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7" y="2"/>
                        <a:pt x="3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4" name="Freeform 393">
                  <a:extLst>
                    <a:ext uri="{FF2B5EF4-FFF2-40B4-BE49-F238E27FC236}">
                      <a16:creationId xmlns:a16="http://schemas.microsoft.com/office/drawing/2014/main" id="{C9683F21-ABD5-4F13-85ED-399F4A0D27AD}"/>
                    </a:ext>
                  </a:extLst>
                </p:cNvPr>
                <p:cNvSpPr/>
                <p:nvPr/>
              </p:nvSpPr>
              <p:spPr bwMode="auto">
                <a:xfrm>
                  <a:off x="4717" y="2247"/>
                  <a:ext cx="10" cy="5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0 h 2"/>
                    <a:gd name="T4" fmla="*/ 4 w 4"/>
                    <a:gd name="T5" fmla="*/ 1 h 2"/>
                    <a:gd name="T6" fmla="*/ 0 w 4"/>
                    <a:gd name="T7" fmla="*/ 2 h 2"/>
                    <a:gd name="T8" fmla="*/ 1 w 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Freeform 394">
                  <a:extLst>
                    <a:ext uri="{FF2B5EF4-FFF2-40B4-BE49-F238E27FC236}">
                      <a16:creationId xmlns:a16="http://schemas.microsoft.com/office/drawing/2014/main" id="{632BD38A-AEBA-4ADE-A0AE-5CB5B7F3F25C}"/>
                    </a:ext>
                  </a:extLst>
                </p:cNvPr>
                <p:cNvSpPr/>
                <p:nvPr/>
              </p:nvSpPr>
              <p:spPr bwMode="auto">
                <a:xfrm>
                  <a:off x="4774" y="2247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2 h 2"/>
                    <a:gd name="T4" fmla="*/ 3 w 8"/>
                    <a:gd name="T5" fmla="*/ 2 h 2"/>
                    <a:gd name="T6" fmla="*/ 0 w 8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5" y="0"/>
                        <a:pt x="6" y="0"/>
                        <a:pt x="8" y="2"/>
                      </a:cubicBezTo>
                      <a:cubicBezTo>
                        <a:pt x="7" y="2"/>
                        <a:pt x="5" y="2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6" name="Freeform 395">
                  <a:extLst>
                    <a:ext uri="{FF2B5EF4-FFF2-40B4-BE49-F238E27FC236}">
                      <a16:creationId xmlns:a16="http://schemas.microsoft.com/office/drawing/2014/main" id="{FEAB8FEA-649D-4CB8-87B2-D9CAB15AE3EC}"/>
                    </a:ext>
                  </a:extLst>
                </p:cNvPr>
                <p:cNvSpPr/>
                <p:nvPr/>
              </p:nvSpPr>
              <p:spPr bwMode="auto">
                <a:xfrm>
                  <a:off x="2913" y="2249"/>
                  <a:ext cx="7" cy="7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3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3" y="1"/>
                        <a:pt x="1" y="2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Freeform 396">
                  <a:extLst>
                    <a:ext uri="{FF2B5EF4-FFF2-40B4-BE49-F238E27FC236}">
                      <a16:creationId xmlns:a16="http://schemas.microsoft.com/office/drawing/2014/main" id="{5EF73DF3-9611-452E-9877-51A7702591F5}"/>
                    </a:ext>
                  </a:extLst>
                </p:cNvPr>
                <p:cNvSpPr/>
                <p:nvPr/>
              </p:nvSpPr>
              <p:spPr bwMode="auto">
                <a:xfrm>
                  <a:off x="3036" y="2249"/>
                  <a:ext cx="7" cy="5"/>
                </a:xfrm>
                <a:custGeom>
                  <a:avLst/>
                  <a:gdLst>
                    <a:gd name="T0" fmla="*/ 0 w 3"/>
                    <a:gd name="T1" fmla="*/ 0 h 2"/>
                    <a:gd name="T2" fmla="*/ 3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2" y="2"/>
                        <a:pt x="0" y="0"/>
                        <a:pt x="3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8" name="Freeform 397">
                  <a:extLst>
                    <a:ext uri="{FF2B5EF4-FFF2-40B4-BE49-F238E27FC236}">
                      <a16:creationId xmlns:a16="http://schemas.microsoft.com/office/drawing/2014/main" id="{09E83B20-97BE-44A2-9132-19662AAF7ABD}"/>
                    </a:ext>
                  </a:extLst>
                </p:cNvPr>
                <p:cNvSpPr/>
                <p:nvPr/>
              </p:nvSpPr>
              <p:spPr bwMode="auto">
                <a:xfrm>
                  <a:off x="3729" y="2249"/>
                  <a:ext cx="9" cy="7"/>
                </a:xfrm>
                <a:custGeom>
                  <a:avLst/>
                  <a:gdLst>
                    <a:gd name="T0" fmla="*/ 2 w 4"/>
                    <a:gd name="T1" fmla="*/ 0 h 3"/>
                    <a:gd name="T2" fmla="*/ 4 w 4"/>
                    <a:gd name="T3" fmla="*/ 2 h 3"/>
                    <a:gd name="T4" fmla="*/ 3 w 4"/>
                    <a:gd name="T5" fmla="*/ 3 h 3"/>
                    <a:gd name="T6" fmla="*/ 0 w 4"/>
                    <a:gd name="T7" fmla="*/ 2 h 3"/>
                    <a:gd name="T8" fmla="*/ 2 w 4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2" y="0"/>
                        <a:pt x="3" y="1"/>
                        <a:pt x="4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Freeform 398">
                  <a:extLst>
                    <a:ext uri="{FF2B5EF4-FFF2-40B4-BE49-F238E27FC236}">
                      <a16:creationId xmlns:a16="http://schemas.microsoft.com/office/drawing/2014/main" id="{4AADE391-9B96-4BD7-9F13-AA7CCA6F0B7B}"/>
                    </a:ext>
                  </a:extLst>
                </p:cNvPr>
                <p:cNvSpPr/>
                <p:nvPr/>
              </p:nvSpPr>
              <p:spPr bwMode="auto">
                <a:xfrm>
                  <a:off x="4321" y="2249"/>
                  <a:ext cx="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0" name="Freeform 399">
                  <a:extLst>
                    <a:ext uri="{FF2B5EF4-FFF2-40B4-BE49-F238E27FC236}">
                      <a16:creationId xmlns:a16="http://schemas.microsoft.com/office/drawing/2014/main" id="{84B9BF4A-DB65-4CE5-A677-62FB37FE7BE4}"/>
                    </a:ext>
                  </a:extLst>
                </p:cNvPr>
                <p:cNvSpPr/>
                <p:nvPr/>
              </p:nvSpPr>
              <p:spPr bwMode="auto">
                <a:xfrm>
                  <a:off x="3051" y="225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Freeform 400">
                  <a:extLst>
                    <a:ext uri="{FF2B5EF4-FFF2-40B4-BE49-F238E27FC236}">
                      <a16:creationId xmlns:a16="http://schemas.microsoft.com/office/drawing/2014/main" id="{F314E2A1-55A3-4138-B32C-64748CB5AD33}"/>
                    </a:ext>
                  </a:extLst>
                </p:cNvPr>
                <p:cNvSpPr/>
                <p:nvPr/>
              </p:nvSpPr>
              <p:spPr bwMode="auto">
                <a:xfrm>
                  <a:off x="4585" y="2252"/>
                  <a:ext cx="7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2" name="Freeform 401">
                  <a:extLst>
                    <a:ext uri="{FF2B5EF4-FFF2-40B4-BE49-F238E27FC236}">
                      <a16:creationId xmlns:a16="http://schemas.microsoft.com/office/drawing/2014/main" id="{67140370-D6DC-41D8-8DF0-7C142FADD0D4}"/>
                    </a:ext>
                  </a:extLst>
                </p:cNvPr>
                <p:cNvSpPr/>
                <p:nvPr/>
              </p:nvSpPr>
              <p:spPr bwMode="auto">
                <a:xfrm>
                  <a:off x="4826" y="2252"/>
                  <a:ext cx="24" cy="7"/>
                </a:xfrm>
                <a:custGeom>
                  <a:avLst/>
                  <a:gdLst>
                    <a:gd name="T0" fmla="*/ 2 w 10"/>
                    <a:gd name="T1" fmla="*/ 0 h 3"/>
                    <a:gd name="T2" fmla="*/ 10 w 10"/>
                    <a:gd name="T3" fmla="*/ 1 h 3"/>
                    <a:gd name="T4" fmla="*/ 10 w 10"/>
                    <a:gd name="T5" fmla="*/ 2 h 3"/>
                    <a:gd name="T6" fmla="*/ 2 w 10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2" y="0"/>
                      </a:moveTo>
                      <a:cubicBezTo>
                        <a:pt x="5" y="0"/>
                        <a:pt x="8" y="0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7" y="2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3" name="Freeform 402">
                  <a:extLst>
                    <a:ext uri="{FF2B5EF4-FFF2-40B4-BE49-F238E27FC236}">
                      <a16:creationId xmlns:a16="http://schemas.microsoft.com/office/drawing/2014/main" id="{7D483ECD-94E3-45AC-BFEC-A6BB53AA21F1}"/>
                    </a:ext>
                  </a:extLst>
                </p:cNvPr>
                <p:cNvSpPr/>
                <p:nvPr/>
              </p:nvSpPr>
              <p:spPr bwMode="auto">
                <a:xfrm>
                  <a:off x="4649" y="2254"/>
                  <a:ext cx="19" cy="5"/>
                </a:xfrm>
                <a:custGeom>
                  <a:avLst/>
                  <a:gdLst>
                    <a:gd name="T0" fmla="*/ 0 w 8"/>
                    <a:gd name="T1" fmla="*/ 0 h 2"/>
                    <a:gd name="T2" fmla="*/ 8 w 8"/>
                    <a:gd name="T3" fmla="*/ 0 h 2"/>
                    <a:gd name="T4" fmla="*/ 0 w 8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2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6" y="2"/>
                        <a:pt x="3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4" name="Freeform 403">
                  <a:extLst>
                    <a:ext uri="{FF2B5EF4-FFF2-40B4-BE49-F238E27FC236}">
                      <a16:creationId xmlns:a16="http://schemas.microsoft.com/office/drawing/2014/main" id="{514481D7-B8F9-4BBD-8675-B05636A1AB92}"/>
                    </a:ext>
                  </a:extLst>
                </p:cNvPr>
                <p:cNvSpPr/>
                <p:nvPr/>
              </p:nvSpPr>
              <p:spPr bwMode="auto">
                <a:xfrm>
                  <a:off x="4717" y="2254"/>
                  <a:ext cx="3" cy="5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2"/>
                        <a:pt x="1" y="0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5" name="Freeform 404">
                  <a:extLst>
                    <a:ext uri="{FF2B5EF4-FFF2-40B4-BE49-F238E27FC236}">
                      <a16:creationId xmlns:a16="http://schemas.microsoft.com/office/drawing/2014/main" id="{5809F712-02E2-417E-9916-4B3AC7F48F68}"/>
                    </a:ext>
                  </a:extLst>
                </p:cNvPr>
                <p:cNvSpPr/>
                <p:nvPr/>
              </p:nvSpPr>
              <p:spPr bwMode="auto">
                <a:xfrm>
                  <a:off x="4772" y="225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405">
                  <a:extLst>
                    <a:ext uri="{FF2B5EF4-FFF2-40B4-BE49-F238E27FC236}">
                      <a16:creationId xmlns:a16="http://schemas.microsoft.com/office/drawing/2014/main" id="{7BF1CE17-5CE0-4E99-8722-B7BF0C0133BD}"/>
                    </a:ext>
                  </a:extLst>
                </p:cNvPr>
                <p:cNvSpPr/>
                <p:nvPr/>
              </p:nvSpPr>
              <p:spPr bwMode="auto">
                <a:xfrm>
                  <a:off x="2849" y="2256"/>
                  <a:ext cx="17" cy="65"/>
                </a:xfrm>
                <a:custGeom>
                  <a:avLst/>
                  <a:gdLst>
                    <a:gd name="T0" fmla="*/ 0 w 7"/>
                    <a:gd name="T1" fmla="*/ 0 h 27"/>
                    <a:gd name="T2" fmla="*/ 3 w 7"/>
                    <a:gd name="T3" fmla="*/ 0 h 27"/>
                    <a:gd name="T4" fmla="*/ 7 w 7"/>
                    <a:gd name="T5" fmla="*/ 27 h 27"/>
                    <a:gd name="T6" fmla="*/ 2 w 7"/>
                    <a:gd name="T7" fmla="*/ 26 h 27"/>
                    <a:gd name="T8" fmla="*/ 0 w 7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7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9"/>
                        <a:pt x="6" y="18"/>
                        <a:pt x="7" y="27"/>
                      </a:cubicBezTo>
                      <a:cubicBezTo>
                        <a:pt x="5" y="26"/>
                        <a:pt x="4" y="26"/>
                        <a:pt x="2" y="26"/>
                      </a:cubicBezTo>
                      <a:cubicBezTo>
                        <a:pt x="3" y="22"/>
                        <a:pt x="0" y="1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Freeform 407">
                <a:extLst>
                  <a:ext uri="{FF2B5EF4-FFF2-40B4-BE49-F238E27FC236}">
                    <a16:creationId xmlns:a16="http://schemas.microsoft.com/office/drawing/2014/main" id="{2D7F04F0-52D0-4139-B1E6-0ECCF454B814}"/>
                  </a:ext>
                </a:extLst>
              </p:cNvPr>
              <p:cNvSpPr/>
              <p:nvPr/>
            </p:nvSpPr>
            <p:spPr bwMode="auto">
              <a:xfrm>
                <a:off x="3835" y="2256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08">
                <a:extLst>
                  <a:ext uri="{FF2B5EF4-FFF2-40B4-BE49-F238E27FC236}">
                    <a16:creationId xmlns:a16="http://schemas.microsoft.com/office/drawing/2014/main" id="{04BA728E-C4F9-40C5-B00A-B78D36266781}"/>
                  </a:ext>
                </a:extLst>
              </p:cNvPr>
              <p:cNvSpPr/>
              <p:nvPr/>
            </p:nvSpPr>
            <p:spPr bwMode="auto">
              <a:xfrm>
                <a:off x="3961" y="2256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09">
                <a:extLst>
                  <a:ext uri="{FF2B5EF4-FFF2-40B4-BE49-F238E27FC236}">
                    <a16:creationId xmlns:a16="http://schemas.microsoft.com/office/drawing/2014/main" id="{AF815495-2673-4F45-8BFA-0971CC36C558}"/>
                  </a:ext>
                </a:extLst>
              </p:cNvPr>
              <p:cNvSpPr/>
              <p:nvPr/>
            </p:nvSpPr>
            <p:spPr bwMode="auto">
              <a:xfrm>
                <a:off x="4381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10">
                <a:extLst>
                  <a:ext uri="{FF2B5EF4-FFF2-40B4-BE49-F238E27FC236}">
                    <a16:creationId xmlns:a16="http://schemas.microsoft.com/office/drawing/2014/main" id="{B0499E0A-E17A-450A-ADA1-233D127AE6F1}"/>
                  </a:ext>
                </a:extLst>
              </p:cNvPr>
              <p:cNvSpPr/>
              <p:nvPr/>
            </p:nvSpPr>
            <p:spPr bwMode="auto">
              <a:xfrm>
                <a:off x="4395" y="2256"/>
                <a:ext cx="21" cy="5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1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11">
                <a:extLst>
                  <a:ext uri="{FF2B5EF4-FFF2-40B4-BE49-F238E27FC236}">
                    <a16:creationId xmlns:a16="http://schemas.microsoft.com/office/drawing/2014/main" id="{3547B335-49AF-4AE3-B2F1-774488D4FA5D}"/>
                  </a:ext>
                </a:extLst>
              </p:cNvPr>
              <p:cNvSpPr/>
              <p:nvPr/>
            </p:nvSpPr>
            <p:spPr bwMode="auto">
              <a:xfrm>
                <a:off x="4421" y="225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412">
                <a:extLst>
                  <a:ext uri="{FF2B5EF4-FFF2-40B4-BE49-F238E27FC236}">
                    <a16:creationId xmlns:a16="http://schemas.microsoft.com/office/drawing/2014/main" id="{354297A6-B169-454A-998A-723C6AF53C64}"/>
                  </a:ext>
                </a:extLst>
              </p:cNvPr>
              <p:cNvSpPr/>
              <p:nvPr/>
            </p:nvSpPr>
            <p:spPr bwMode="auto">
              <a:xfrm>
                <a:off x="4537" y="225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413">
                <a:extLst>
                  <a:ext uri="{FF2B5EF4-FFF2-40B4-BE49-F238E27FC236}">
                    <a16:creationId xmlns:a16="http://schemas.microsoft.com/office/drawing/2014/main" id="{010193EB-E571-4391-95FC-414112515EDF}"/>
                  </a:ext>
                </a:extLst>
              </p:cNvPr>
              <p:cNvSpPr/>
              <p:nvPr/>
            </p:nvSpPr>
            <p:spPr bwMode="auto">
              <a:xfrm>
                <a:off x="4573" y="225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414">
                <a:extLst>
                  <a:ext uri="{FF2B5EF4-FFF2-40B4-BE49-F238E27FC236}">
                    <a16:creationId xmlns:a16="http://schemas.microsoft.com/office/drawing/2014/main" id="{2803EC05-7432-4048-9DC2-AE323165847D}"/>
                  </a:ext>
                </a:extLst>
              </p:cNvPr>
              <p:cNvSpPr/>
              <p:nvPr/>
            </p:nvSpPr>
            <p:spPr bwMode="auto">
              <a:xfrm>
                <a:off x="4585" y="2256"/>
                <a:ext cx="18" cy="3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415">
                <a:extLst>
                  <a:ext uri="{FF2B5EF4-FFF2-40B4-BE49-F238E27FC236}">
                    <a16:creationId xmlns:a16="http://schemas.microsoft.com/office/drawing/2014/main" id="{3AEFB371-3966-4002-AC3B-69C63F4C8675}"/>
                  </a:ext>
                </a:extLst>
              </p:cNvPr>
              <p:cNvSpPr/>
              <p:nvPr/>
            </p:nvSpPr>
            <p:spPr bwMode="auto">
              <a:xfrm>
                <a:off x="4620" y="225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416">
                <a:extLst>
                  <a:ext uri="{FF2B5EF4-FFF2-40B4-BE49-F238E27FC236}">
                    <a16:creationId xmlns:a16="http://schemas.microsoft.com/office/drawing/2014/main" id="{2DF08F2D-19B3-4E88-A896-5DB2DE5FA0DE}"/>
                  </a:ext>
                </a:extLst>
              </p:cNvPr>
              <p:cNvSpPr/>
              <p:nvPr/>
            </p:nvSpPr>
            <p:spPr bwMode="auto">
              <a:xfrm>
                <a:off x="3944" y="2259"/>
                <a:ext cx="15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417">
                <a:extLst>
                  <a:ext uri="{FF2B5EF4-FFF2-40B4-BE49-F238E27FC236}">
                    <a16:creationId xmlns:a16="http://schemas.microsoft.com/office/drawing/2014/main" id="{8CA172C7-86D8-49F2-A15F-9AF84D4C6E37}"/>
                  </a:ext>
                </a:extLst>
              </p:cNvPr>
              <p:cNvSpPr/>
              <p:nvPr/>
            </p:nvSpPr>
            <p:spPr bwMode="auto">
              <a:xfrm>
                <a:off x="4101" y="225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418">
                <a:extLst>
                  <a:ext uri="{FF2B5EF4-FFF2-40B4-BE49-F238E27FC236}">
                    <a16:creationId xmlns:a16="http://schemas.microsoft.com/office/drawing/2014/main" id="{7C9DDE45-7D8A-41A6-B14E-F3145A4A43B9}"/>
                  </a:ext>
                </a:extLst>
              </p:cNvPr>
              <p:cNvSpPr/>
              <p:nvPr/>
            </p:nvSpPr>
            <p:spPr bwMode="auto">
              <a:xfrm>
                <a:off x="2877" y="226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419">
                <a:extLst>
                  <a:ext uri="{FF2B5EF4-FFF2-40B4-BE49-F238E27FC236}">
                    <a16:creationId xmlns:a16="http://schemas.microsoft.com/office/drawing/2014/main" id="{2F72A9FA-C731-46D2-9FEC-AD53B5B87377}"/>
                  </a:ext>
                </a:extLst>
              </p:cNvPr>
              <p:cNvSpPr/>
              <p:nvPr/>
            </p:nvSpPr>
            <p:spPr bwMode="auto">
              <a:xfrm>
                <a:off x="3548" y="2261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420">
                <a:extLst>
                  <a:ext uri="{FF2B5EF4-FFF2-40B4-BE49-F238E27FC236}">
                    <a16:creationId xmlns:a16="http://schemas.microsoft.com/office/drawing/2014/main" id="{78C48F8A-474B-4C52-82D9-382243464165}"/>
                  </a:ext>
                </a:extLst>
              </p:cNvPr>
              <p:cNvSpPr/>
              <p:nvPr/>
            </p:nvSpPr>
            <p:spPr bwMode="auto">
              <a:xfrm>
                <a:off x="4435" y="2261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2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21">
                <a:extLst>
                  <a:ext uri="{FF2B5EF4-FFF2-40B4-BE49-F238E27FC236}">
                    <a16:creationId xmlns:a16="http://schemas.microsoft.com/office/drawing/2014/main" id="{4F2135AE-A6FE-48D1-93FD-F5A34B76823C}"/>
                  </a:ext>
                </a:extLst>
              </p:cNvPr>
              <p:cNvSpPr/>
              <p:nvPr/>
            </p:nvSpPr>
            <p:spPr bwMode="auto">
              <a:xfrm>
                <a:off x="2901" y="226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22">
                <a:extLst>
                  <a:ext uri="{FF2B5EF4-FFF2-40B4-BE49-F238E27FC236}">
                    <a16:creationId xmlns:a16="http://schemas.microsoft.com/office/drawing/2014/main" id="{6C3352E6-91AC-49E9-BBA9-DC109A8A44C6}"/>
                  </a:ext>
                </a:extLst>
              </p:cNvPr>
              <p:cNvSpPr/>
              <p:nvPr/>
            </p:nvSpPr>
            <p:spPr bwMode="auto">
              <a:xfrm>
                <a:off x="2913" y="2264"/>
                <a:ext cx="10" cy="4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1 h 2"/>
                  <a:gd name="T10" fmla="*/ 1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3">
                <a:extLst>
                  <a:ext uri="{FF2B5EF4-FFF2-40B4-BE49-F238E27FC236}">
                    <a16:creationId xmlns:a16="http://schemas.microsoft.com/office/drawing/2014/main" id="{4D63BB56-6284-4617-BE1B-05040FDAA151}"/>
                  </a:ext>
                </a:extLst>
              </p:cNvPr>
              <p:cNvSpPr/>
              <p:nvPr/>
            </p:nvSpPr>
            <p:spPr bwMode="auto">
              <a:xfrm>
                <a:off x="3532" y="226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24">
                <a:extLst>
                  <a:ext uri="{FF2B5EF4-FFF2-40B4-BE49-F238E27FC236}">
                    <a16:creationId xmlns:a16="http://schemas.microsoft.com/office/drawing/2014/main" id="{CF1DF8CA-F037-46DD-BD45-F02041086815}"/>
                  </a:ext>
                </a:extLst>
              </p:cNvPr>
              <p:cNvSpPr/>
              <p:nvPr/>
            </p:nvSpPr>
            <p:spPr bwMode="auto">
              <a:xfrm>
                <a:off x="4601" y="2264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25">
                <a:extLst>
                  <a:ext uri="{FF2B5EF4-FFF2-40B4-BE49-F238E27FC236}">
                    <a16:creationId xmlns:a16="http://schemas.microsoft.com/office/drawing/2014/main" id="{10248A29-4C6F-4276-93CA-C77236E5625D}"/>
                  </a:ext>
                </a:extLst>
              </p:cNvPr>
              <p:cNvSpPr/>
              <p:nvPr/>
            </p:nvSpPr>
            <p:spPr bwMode="auto">
              <a:xfrm>
                <a:off x="2889" y="22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26">
                <a:extLst>
                  <a:ext uri="{FF2B5EF4-FFF2-40B4-BE49-F238E27FC236}">
                    <a16:creationId xmlns:a16="http://schemas.microsoft.com/office/drawing/2014/main" id="{3F1210EA-716E-4420-A6AB-2A172AD5A3F3}"/>
                  </a:ext>
                </a:extLst>
              </p:cNvPr>
              <p:cNvSpPr/>
              <p:nvPr/>
            </p:nvSpPr>
            <p:spPr bwMode="auto">
              <a:xfrm>
                <a:off x="3660" y="2264"/>
                <a:ext cx="5" cy="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2" y="2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27">
                <a:extLst>
                  <a:ext uri="{FF2B5EF4-FFF2-40B4-BE49-F238E27FC236}">
                    <a16:creationId xmlns:a16="http://schemas.microsoft.com/office/drawing/2014/main" id="{5A07ADCB-7DC5-4092-9A24-CD9AF9ACC2E0}"/>
                  </a:ext>
                </a:extLst>
              </p:cNvPr>
              <p:cNvSpPr/>
              <p:nvPr/>
            </p:nvSpPr>
            <p:spPr bwMode="auto">
              <a:xfrm>
                <a:off x="4651" y="22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28">
                <a:extLst>
                  <a:ext uri="{FF2B5EF4-FFF2-40B4-BE49-F238E27FC236}">
                    <a16:creationId xmlns:a16="http://schemas.microsoft.com/office/drawing/2014/main" id="{0D21571E-57A0-4475-AFBA-AE553F6F3A16}"/>
                  </a:ext>
                </a:extLst>
              </p:cNvPr>
              <p:cNvSpPr/>
              <p:nvPr/>
            </p:nvSpPr>
            <p:spPr bwMode="auto">
              <a:xfrm>
                <a:off x="3539" y="2266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3 w 3"/>
                  <a:gd name="T5" fmla="*/ 3 h 4"/>
                  <a:gd name="T6" fmla="*/ 2 w 3"/>
                  <a:gd name="T7" fmla="*/ 0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1" y="4"/>
                      <a:pt x="2" y="4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29">
                <a:extLst>
                  <a:ext uri="{FF2B5EF4-FFF2-40B4-BE49-F238E27FC236}">
                    <a16:creationId xmlns:a16="http://schemas.microsoft.com/office/drawing/2014/main" id="{5F34A89F-9328-4E07-83C5-082CB837140A}"/>
                  </a:ext>
                </a:extLst>
              </p:cNvPr>
              <p:cNvSpPr/>
              <p:nvPr/>
            </p:nvSpPr>
            <p:spPr bwMode="auto">
              <a:xfrm>
                <a:off x="3681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30">
                <a:extLst>
                  <a:ext uri="{FF2B5EF4-FFF2-40B4-BE49-F238E27FC236}">
                    <a16:creationId xmlns:a16="http://schemas.microsoft.com/office/drawing/2014/main" id="{20A343FC-3448-41AD-B9CD-C2AB07147CD0}"/>
                  </a:ext>
                </a:extLst>
              </p:cNvPr>
              <p:cNvSpPr/>
              <p:nvPr/>
            </p:nvSpPr>
            <p:spPr bwMode="auto">
              <a:xfrm>
                <a:off x="4798" y="226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1">
                <a:extLst>
                  <a:ext uri="{FF2B5EF4-FFF2-40B4-BE49-F238E27FC236}">
                    <a16:creationId xmlns:a16="http://schemas.microsoft.com/office/drawing/2014/main" id="{39ECE1D4-5B13-491D-9287-7B12998E2FA7}"/>
                  </a:ext>
                </a:extLst>
              </p:cNvPr>
              <p:cNvSpPr/>
              <p:nvPr/>
            </p:nvSpPr>
            <p:spPr bwMode="auto">
              <a:xfrm>
                <a:off x="2899" y="2268"/>
                <a:ext cx="16" cy="29"/>
              </a:xfrm>
              <a:custGeom>
                <a:avLst/>
                <a:gdLst>
                  <a:gd name="T0" fmla="*/ 0 w 7"/>
                  <a:gd name="T1" fmla="*/ 0 h 12"/>
                  <a:gd name="T2" fmla="*/ 3 w 7"/>
                  <a:gd name="T3" fmla="*/ 9 h 12"/>
                  <a:gd name="T4" fmla="*/ 6 w 7"/>
                  <a:gd name="T5" fmla="*/ 12 h 12"/>
                  <a:gd name="T6" fmla="*/ 7 w 7"/>
                  <a:gd name="T7" fmla="*/ 9 h 12"/>
                  <a:gd name="T8" fmla="*/ 3 w 7"/>
                  <a:gd name="T9" fmla="*/ 8 h 12"/>
                  <a:gd name="T10" fmla="*/ 6 w 7"/>
                  <a:gd name="T11" fmla="*/ 3 h 12"/>
                  <a:gd name="T12" fmla="*/ 3 w 7"/>
                  <a:gd name="T13" fmla="*/ 1 h 12"/>
                  <a:gd name="T14" fmla="*/ 0 w 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3"/>
                      <a:pt x="2" y="7"/>
                      <a:pt x="3" y="9"/>
                    </a:cubicBezTo>
                    <a:cubicBezTo>
                      <a:pt x="5" y="11"/>
                      <a:pt x="4" y="11"/>
                      <a:pt x="6" y="12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4" y="9"/>
                      <a:pt x="6" y="10"/>
                      <a:pt x="3" y="8"/>
                    </a:cubicBezTo>
                    <a:cubicBezTo>
                      <a:pt x="7" y="6"/>
                      <a:pt x="5" y="6"/>
                      <a:pt x="6" y="3"/>
                    </a:cubicBezTo>
                    <a:cubicBezTo>
                      <a:pt x="5" y="3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2">
                <a:extLst>
                  <a:ext uri="{FF2B5EF4-FFF2-40B4-BE49-F238E27FC236}">
                    <a16:creationId xmlns:a16="http://schemas.microsoft.com/office/drawing/2014/main" id="{EC56A4DC-08D0-4FD7-9400-EAE5823ABDD7}"/>
                  </a:ext>
                </a:extLst>
              </p:cNvPr>
              <p:cNvSpPr/>
              <p:nvPr/>
            </p:nvSpPr>
            <p:spPr bwMode="auto">
              <a:xfrm>
                <a:off x="3553" y="226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33">
                <a:extLst>
                  <a:ext uri="{FF2B5EF4-FFF2-40B4-BE49-F238E27FC236}">
                    <a16:creationId xmlns:a16="http://schemas.microsoft.com/office/drawing/2014/main" id="{555BC51B-123A-4A69-963D-B85845DF645F}"/>
                  </a:ext>
                </a:extLst>
              </p:cNvPr>
              <p:cNvSpPr/>
              <p:nvPr/>
            </p:nvSpPr>
            <p:spPr bwMode="auto">
              <a:xfrm>
                <a:off x="2901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0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34">
                <a:extLst>
                  <a:ext uri="{FF2B5EF4-FFF2-40B4-BE49-F238E27FC236}">
                    <a16:creationId xmlns:a16="http://schemas.microsoft.com/office/drawing/2014/main" id="{4E18B341-A4B1-4C6F-B3B0-6A3C8DA4FBB6}"/>
                  </a:ext>
                </a:extLst>
              </p:cNvPr>
              <p:cNvSpPr/>
              <p:nvPr/>
            </p:nvSpPr>
            <p:spPr bwMode="auto">
              <a:xfrm>
                <a:off x="3567" y="2271"/>
                <a:ext cx="22" cy="12"/>
              </a:xfrm>
              <a:custGeom>
                <a:avLst/>
                <a:gdLst>
                  <a:gd name="T0" fmla="*/ 4 w 9"/>
                  <a:gd name="T1" fmla="*/ 0 h 5"/>
                  <a:gd name="T2" fmla="*/ 9 w 9"/>
                  <a:gd name="T3" fmla="*/ 1 h 5"/>
                  <a:gd name="T4" fmla="*/ 8 w 9"/>
                  <a:gd name="T5" fmla="*/ 3 h 5"/>
                  <a:gd name="T6" fmla="*/ 6 w 9"/>
                  <a:gd name="T7" fmla="*/ 3 h 5"/>
                  <a:gd name="T8" fmla="*/ 0 w 9"/>
                  <a:gd name="T9" fmla="*/ 5 h 5"/>
                  <a:gd name="T10" fmla="*/ 0 w 9"/>
                  <a:gd name="T11" fmla="*/ 1 h 5"/>
                  <a:gd name="T12" fmla="*/ 4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cubicBezTo>
                      <a:pt x="5" y="1"/>
                      <a:pt x="7" y="1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35">
                <a:extLst>
                  <a:ext uri="{FF2B5EF4-FFF2-40B4-BE49-F238E27FC236}">
                    <a16:creationId xmlns:a16="http://schemas.microsoft.com/office/drawing/2014/main" id="{6EF402D5-23B3-4FDF-82F4-2C5A55A18CB2}"/>
                  </a:ext>
                </a:extLst>
              </p:cNvPr>
              <p:cNvSpPr/>
              <p:nvPr/>
            </p:nvSpPr>
            <p:spPr bwMode="auto">
              <a:xfrm>
                <a:off x="3598" y="2271"/>
                <a:ext cx="14" cy="7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0 w 6"/>
                  <a:gd name="T5" fmla="*/ 3 h 3"/>
                  <a:gd name="T6" fmla="*/ 0 w 6"/>
                  <a:gd name="T7" fmla="*/ 2 h 3"/>
                  <a:gd name="T8" fmla="*/ 3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2"/>
                      <a:pt x="6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36">
                <a:extLst>
                  <a:ext uri="{FF2B5EF4-FFF2-40B4-BE49-F238E27FC236}">
                    <a16:creationId xmlns:a16="http://schemas.microsoft.com/office/drawing/2014/main" id="{44EC4F5D-AF4E-45BA-BFAE-E054814F9275}"/>
                  </a:ext>
                </a:extLst>
              </p:cNvPr>
              <p:cNvSpPr/>
              <p:nvPr/>
            </p:nvSpPr>
            <p:spPr bwMode="auto">
              <a:xfrm>
                <a:off x="3636" y="2271"/>
                <a:ext cx="17" cy="9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0 h 4"/>
                  <a:gd name="T4" fmla="*/ 7 w 7"/>
                  <a:gd name="T5" fmla="*/ 4 h 4"/>
                  <a:gd name="T6" fmla="*/ 0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5" y="3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37">
                <a:extLst>
                  <a:ext uri="{FF2B5EF4-FFF2-40B4-BE49-F238E27FC236}">
                    <a16:creationId xmlns:a16="http://schemas.microsoft.com/office/drawing/2014/main" id="{46AB8470-0554-4C4E-844D-CCAD44146FC2}"/>
                  </a:ext>
                </a:extLst>
              </p:cNvPr>
              <p:cNvSpPr/>
              <p:nvPr/>
            </p:nvSpPr>
            <p:spPr bwMode="auto">
              <a:xfrm>
                <a:off x="3518" y="227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38">
                <a:extLst>
                  <a:ext uri="{FF2B5EF4-FFF2-40B4-BE49-F238E27FC236}">
                    <a16:creationId xmlns:a16="http://schemas.microsoft.com/office/drawing/2014/main" id="{716AFF70-0BDB-4AC0-8A68-7E4651563318}"/>
                  </a:ext>
                </a:extLst>
              </p:cNvPr>
              <p:cNvSpPr/>
              <p:nvPr/>
            </p:nvSpPr>
            <p:spPr bwMode="auto">
              <a:xfrm>
                <a:off x="3655" y="2273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1"/>
                      <a:pt x="3" y="1"/>
                      <a:pt x="5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439">
                <a:extLst>
                  <a:ext uri="{FF2B5EF4-FFF2-40B4-BE49-F238E27FC236}">
                    <a16:creationId xmlns:a16="http://schemas.microsoft.com/office/drawing/2014/main" id="{C3B1692B-9E19-4373-9BDE-4A43CCFF767F}"/>
                  </a:ext>
                </a:extLst>
              </p:cNvPr>
              <p:cNvSpPr/>
              <p:nvPr/>
            </p:nvSpPr>
            <p:spPr bwMode="auto">
              <a:xfrm>
                <a:off x="3503" y="22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440">
                <a:extLst>
                  <a:ext uri="{FF2B5EF4-FFF2-40B4-BE49-F238E27FC236}">
                    <a16:creationId xmlns:a16="http://schemas.microsoft.com/office/drawing/2014/main" id="{4DFE2449-CB06-4323-B09F-D16BB78E8959}"/>
                  </a:ext>
                </a:extLst>
              </p:cNvPr>
              <p:cNvSpPr/>
              <p:nvPr/>
            </p:nvSpPr>
            <p:spPr bwMode="auto">
              <a:xfrm>
                <a:off x="3546" y="227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441">
                <a:extLst>
                  <a:ext uri="{FF2B5EF4-FFF2-40B4-BE49-F238E27FC236}">
                    <a16:creationId xmlns:a16="http://schemas.microsoft.com/office/drawing/2014/main" id="{90F33DD5-8397-4E66-B721-D89D7AFB2FB4}"/>
                  </a:ext>
                </a:extLst>
              </p:cNvPr>
              <p:cNvSpPr/>
              <p:nvPr/>
            </p:nvSpPr>
            <p:spPr bwMode="auto">
              <a:xfrm>
                <a:off x="3624" y="2278"/>
                <a:ext cx="12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42">
                <a:extLst>
                  <a:ext uri="{FF2B5EF4-FFF2-40B4-BE49-F238E27FC236}">
                    <a16:creationId xmlns:a16="http://schemas.microsoft.com/office/drawing/2014/main" id="{25FBA7A1-C8BE-4864-9D64-96A416145BB3}"/>
                  </a:ext>
                </a:extLst>
              </p:cNvPr>
              <p:cNvSpPr/>
              <p:nvPr/>
            </p:nvSpPr>
            <p:spPr bwMode="auto">
              <a:xfrm>
                <a:off x="3397" y="228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1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43">
                <a:extLst>
                  <a:ext uri="{FF2B5EF4-FFF2-40B4-BE49-F238E27FC236}">
                    <a16:creationId xmlns:a16="http://schemas.microsoft.com/office/drawing/2014/main" id="{322C4FCA-6D11-4FDC-953F-600026539A48}"/>
                  </a:ext>
                </a:extLst>
              </p:cNvPr>
              <p:cNvSpPr/>
              <p:nvPr/>
            </p:nvSpPr>
            <p:spPr bwMode="auto">
              <a:xfrm>
                <a:off x="3537" y="2280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44">
                <a:extLst>
                  <a:ext uri="{FF2B5EF4-FFF2-40B4-BE49-F238E27FC236}">
                    <a16:creationId xmlns:a16="http://schemas.microsoft.com/office/drawing/2014/main" id="{398ED5D6-E307-4A89-880A-7CD888BDA3BE}"/>
                  </a:ext>
                </a:extLst>
              </p:cNvPr>
              <p:cNvSpPr/>
              <p:nvPr/>
            </p:nvSpPr>
            <p:spPr bwMode="auto">
              <a:xfrm>
                <a:off x="3665" y="2280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45">
                <a:extLst>
                  <a:ext uri="{FF2B5EF4-FFF2-40B4-BE49-F238E27FC236}">
                    <a16:creationId xmlns:a16="http://schemas.microsoft.com/office/drawing/2014/main" id="{46C1D322-E67F-4674-9A6D-82C6CAB46B3A}"/>
                  </a:ext>
                </a:extLst>
              </p:cNvPr>
              <p:cNvSpPr/>
              <p:nvPr/>
            </p:nvSpPr>
            <p:spPr bwMode="auto">
              <a:xfrm>
                <a:off x="2832" y="2283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6">
                <a:extLst>
                  <a:ext uri="{FF2B5EF4-FFF2-40B4-BE49-F238E27FC236}">
                    <a16:creationId xmlns:a16="http://schemas.microsoft.com/office/drawing/2014/main" id="{01F31A60-9497-4F3A-B282-622BD09A81AC}"/>
                  </a:ext>
                </a:extLst>
              </p:cNvPr>
              <p:cNvSpPr/>
              <p:nvPr/>
            </p:nvSpPr>
            <p:spPr bwMode="auto">
              <a:xfrm>
                <a:off x="3575" y="2285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47">
                <a:extLst>
                  <a:ext uri="{FF2B5EF4-FFF2-40B4-BE49-F238E27FC236}">
                    <a16:creationId xmlns:a16="http://schemas.microsoft.com/office/drawing/2014/main" id="{832C4029-B4DE-4C1E-AAE7-EE0963C98172}"/>
                  </a:ext>
                </a:extLst>
              </p:cNvPr>
              <p:cNvSpPr/>
              <p:nvPr/>
            </p:nvSpPr>
            <p:spPr bwMode="auto">
              <a:xfrm>
                <a:off x="3560" y="2288"/>
                <a:ext cx="17" cy="12"/>
              </a:xfrm>
              <a:custGeom>
                <a:avLst/>
                <a:gdLst>
                  <a:gd name="T0" fmla="*/ 1 w 7"/>
                  <a:gd name="T1" fmla="*/ 0 h 5"/>
                  <a:gd name="T2" fmla="*/ 5 w 7"/>
                  <a:gd name="T3" fmla="*/ 0 h 5"/>
                  <a:gd name="T4" fmla="*/ 7 w 7"/>
                  <a:gd name="T5" fmla="*/ 5 h 5"/>
                  <a:gd name="T6" fmla="*/ 6 w 7"/>
                  <a:gd name="T7" fmla="*/ 5 h 5"/>
                  <a:gd name="T8" fmla="*/ 0 w 7"/>
                  <a:gd name="T9" fmla="*/ 2 h 5"/>
                  <a:gd name="T10" fmla="*/ 3 w 7"/>
                  <a:gd name="T11" fmla="*/ 3 h 5"/>
                  <a:gd name="T12" fmla="*/ 1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3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2" y="3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48">
                <a:extLst>
                  <a:ext uri="{FF2B5EF4-FFF2-40B4-BE49-F238E27FC236}">
                    <a16:creationId xmlns:a16="http://schemas.microsoft.com/office/drawing/2014/main" id="{478FD33B-7817-4983-80A2-E97D1187827F}"/>
                  </a:ext>
                </a:extLst>
              </p:cNvPr>
              <p:cNvSpPr/>
              <p:nvPr/>
            </p:nvSpPr>
            <p:spPr bwMode="auto">
              <a:xfrm>
                <a:off x="3048" y="229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49">
                <a:extLst>
                  <a:ext uri="{FF2B5EF4-FFF2-40B4-BE49-F238E27FC236}">
                    <a16:creationId xmlns:a16="http://schemas.microsoft.com/office/drawing/2014/main" id="{D234B4BB-6012-42DC-AFF0-1F7DCB3091F2}"/>
                  </a:ext>
                </a:extLst>
              </p:cNvPr>
              <p:cNvSpPr/>
              <p:nvPr/>
            </p:nvSpPr>
            <p:spPr bwMode="auto">
              <a:xfrm>
                <a:off x="3074" y="229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50">
                <a:extLst>
                  <a:ext uri="{FF2B5EF4-FFF2-40B4-BE49-F238E27FC236}">
                    <a16:creationId xmlns:a16="http://schemas.microsoft.com/office/drawing/2014/main" id="{9FD1BD0F-03A1-4E67-9110-DF371771E72A}"/>
                  </a:ext>
                </a:extLst>
              </p:cNvPr>
              <p:cNvSpPr/>
              <p:nvPr/>
            </p:nvSpPr>
            <p:spPr bwMode="auto">
              <a:xfrm>
                <a:off x="3430" y="2293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51">
                <a:extLst>
                  <a:ext uri="{FF2B5EF4-FFF2-40B4-BE49-F238E27FC236}">
                    <a16:creationId xmlns:a16="http://schemas.microsoft.com/office/drawing/2014/main" id="{555FEF87-A990-4410-8414-49B3C9E59D53}"/>
                  </a:ext>
                </a:extLst>
              </p:cNvPr>
              <p:cNvSpPr/>
              <p:nvPr/>
            </p:nvSpPr>
            <p:spPr bwMode="auto">
              <a:xfrm>
                <a:off x="3513" y="2293"/>
                <a:ext cx="12" cy="14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4 w 5"/>
                  <a:gd name="T5" fmla="*/ 4 h 6"/>
                  <a:gd name="T6" fmla="*/ 0 w 5"/>
                  <a:gd name="T7" fmla="*/ 6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1"/>
                      <a:pt x="4" y="1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4"/>
                      <a:pt x="1" y="5"/>
                      <a:pt x="0" y="6"/>
                    </a:cubicBezTo>
                    <a:cubicBezTo>
                      <a:pt x="2" y="2"/>
                      <a:pt x="1" y="4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452">
                <a:extLst>
                  <a:ext uri="{FF2B5EF4-FFF2-40B4-BE49-F238E27FC236}">
                    <a16:creationId xmlns:a16="http://schemas.microsoft.com/office/drawing/2014/main" id="{1BDF3AA9-1111-4F12-9499-BD0779730A57}"/>
                  </a:ext>
                </a:extLst>
              </p:cNvPr>
              <p:cNvSpPr/>
              <p:nvPr/>
            </p:nvSpPr>
            <p:spPr bwMode="auto">
              <a:xfrm>
                <a:off x="3582" y="2293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453">
                <a:extLst>
                  <a:ext uri="{FF2B5EF4-FFF2-40B4-BE49-F238E27FC236}">
                    <a16:creationId xmlns:a16="http://schemas.microsoft.com/office/drawing/2014/main" id="{AD076CBC-BD7E-4178-AAF9-D6D07C9B0C0A}"/>
                  </a:ext>
                </a:extLst>
              </p:cNvPr>
              <p:cNvSpPr/>
              <p:nvPr/>
            </p:nvSpPr>
            <p:spPr bwMode="auto">
              <a:xfrm>
                <a:off x="3423" y="22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454">
                <a:extLst>
                  <a:ext uri="{FF2B5EF4-FFF2-40B4-BE49-F238E27FC236}">
                    <a16:creationId xmlns:a16="http://schemas.microsoft.com/office/drawing/2014/main" id="{E2F57079-AD14-4CB8-ADB4-36A2B7A5B01D}"/>
                  </a:ext>
                </a:extLst>
              </p:cNvPr>
              <p:cNvSpPr/>
              <p:nvPr/>
            </p:nvSpPr>
            <p:spPr bwMode="auto">
              <a:xfrm>
                <a:off x="3501" y="2295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5 w 6"/>
                  <a:gd name="T5" fmla="*/ 2 h 2"/>
                  <a:gd name="T6" fmla="*/ 2 w 6"/>
                  <a:gd name="T7" fmla="*/ 1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455">
                <a:extLst>
                  <a:ext uri="{FF2B5EF4-FFF2-40B4-BE49-F238E27FC236}">
                    <a16:creationId xmlns:a16="http://schemas.microsoft.com/office/drawing/2014/main" id="{23663A67-7689-4859-8303-D71E11890AD9}"/>
                  </a:ext>
                </a:extLst>
              </p:cNvPr>
              <p:cNvSpPr/>
              <p:nvPr/>
            </p:nvSpPr>
            <p:spPr bwMode="auto">
              <a:xfrm>
                <a:off x="3062" y="229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456">
                <a:extLst>
                  <a:ext uri="{FF2B5EF4-FFF2-40B4-BE49-F238E27FC236}">
                    <a16:creationId xmlns:a16="http://schemas.microsoft.com/office/drawing/2014/main" id="{1FACDF03-0E35-49D9-B2B1-43EC52938EFF}"/>
                  </a:ext>
                </a:extLst>
              </p:cNvPr>
              <p:cNvSpPr/>
              <p:nvPr/>
            </p:nvSpPr>
            <p:spPr bwMode="auto">
              <a:xfrm>
                <a:off x="2880" y="230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0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457">
                <a:extLst>
                  <a:ext uri="{FF2B5EF4-FFF2-40B4-BE49-F238E27FC236}">
                    <a16:creationId xmlns:a16="http://schemas.microsoft.com/office/drawing/2014/main" id="{EEC8E0CA-CABD-4FD1-99FC-F76912F54782}"/>
                  </a:ext>
                </a:extLst>
              </p:cNvPr>
              <p:cNvSpPr/>
              <p:nvPr/>
            </p:nvSpPr>
            <p:spPr bwMode="auto">
              <a:xfrm>
                <a:off x="3302" y="230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458">
                <a:extLst>
                  <a:ext uri="{FF2B5EF4-FFF2-40B4-BE49-F238E27FC236}">
                    <a16:creationId xmlns:a16="http://schemas.microsoft.com/office/drawing/2014/main" id="{DB67A9F6-50A8-4F28-B503-46AD5E1F291C}"/>
                  </a:ext>
                </a:extLst>
              </p:cNvPr>
              <p:cNvSpPr/>
              <p:nvPr/>
            </p:nvSpPr>
            <p:spPr bwMode="auto">
              <a:xfrm>
                <a:off x="2840" y="2302"/>
                <a:ext cx="4" cy="12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2"/>
                      <a:pt x="0" y="4"/>
                      <a:pt x="2" y="3"/>
                    </a:cubicBezTo>
                    <a:cubicBezTo>
                      <a:pt x="1" y="5"/>
                      <a:pt x="2" y="3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459">
                <a:extLst>
                  <a:ext uri="{FF2B5EF4-FFF2-40B4-BE49-F238E27FC236}">
                    <a16:creationId xmlns:a16="http://schemas.microsoft.com/office/drawing/2014/main" id="{15325DFE-71F1-4342-AC3D-0A564C8DA048}"/>
                  </a:ext>
                </a:extLst>
              </p:cNvPr>
              <p:cNvSpPr/>
              <p:nvPr/>
            </p:nvSpPr>
            <p:spPr bwMode="auto">
              <a:xfrm>
                <a:off x="3465" y="230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460">
                <a:extLst>
                  <a:ext uri="{FF2B5EF4-FFF2-40B4-BE49-F238E27FC236}">
                    <a16:creationId xmlns:a16="http://schemas.microsoft.com/office/drawing/2014/main" id="{07860412-7D90-4D8B-83A3-4CBAA35131A6}"/>
                  </a:ext>
                </a:extLst>
              </p:cNvPr>
              <p:cNvSpPr/>
              <p:nvPr/>
            </p:nvSpPr>
            <p:spPr bwMode="auto">
              <a:xfrm>
                <a:off x="3544" y="2302"/>
                <a:ext cx="14" cy="7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1" y="3"/>
                      <a:pt x="4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461">
                <a:extLst>
                  <a:ext uri="{FF2B5EF4-FFF2-40B4-BE49-F238E27FC236}">
                    <a16:creationId xmlns:a16="http://schemas.microsoft.com/office/drawing/2014/main" id="{D4036980-405E-4707-8828-307B35661D1B}"/>
                  </a:ext>
                </a:extLst>
              </p:cNvPr>
              <p:cNvSpPr/>
              <p:nvPr/>
            </p:nvSpPr>
            <p:spPr bwMode="auto">
              <a:xfrm>
                <a:off x="2870" y="2305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462">
                <a:extLst>
                  <a:ext uri="{FF2B5EF4-FFF2-40B4-BE49-F238E27FC236}">
                    <a16:creationId xmlns:a16="http://schemas.microsoft.com/office/drawing/2014/main" id="{969098E9-DF31-43E8-8DFE-4C7A722275C3}"/>
                  </a:ext>
                </a:extLst>
              </p:cNvPr>
              <p:cNvSpPr/>
              <p:nvPr/>
            </p:nvSpPr>
            <p:spPr bwMode="auto">
              <a:xfrm>
                <a:off x="3387" y="2305"/>
                <a:ext cx="10" cy="9"/>
              </a:xfrm>
              <a:custGeom>
                <a:avLst/>
                <a:gdLst>
                  <a:gd name="T0" fmla="*/ 1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2" y="2"/>
                      <a:pt x="2" y="2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463">
                <a:extLst>
                  <a:ext uri="{FF2B5EF4-FFF2-40B4-BE49-F238E27FC236}">
                    <a16:creationId xmlns:a16="http://schemas.microsoft.com/office/drawing/2014/main" id="{2AFE0528-8F26-4B3C-8F53-5B1AF7B62A6D}"/>
                  </a:ext>
                </a:extLst>
              </p:cNvPr>
              <p:cNvSpPr/>
              <p:nvPr/>
            </p:nvSpPr>
            <p:spPr bwMode="auto">
              <a:xfrm>
                <a:off x="3420" y="23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464">
                <a:extLst>
                  <a:ext uri="{FF2B5EF4-FFF2-40B4-BE49-F238E27FC236}">
                    <a16:creationId xmlns:a16="http://schemas.microsoft.com/office/drawing/2014/main" id="{27D9B5D4-88B9-42C0-B86E-861908E6F9B5}"/>
                  </a:ext>
                </a:extLst>
              </p:cNvPr>
              <p:cNvSpPr/>
              <p:nvPr/>
            </p:nvSpPr>
            <p:spPr bwMode="auto">
              <a:xfrm>
                <a:off x="2875" y="2307"/>
                <a:ext cx="17" cy="29"/>
              </a:xfrm>
              <a:custGeom>
                <a:avLst/>
                <a:gdLst>
                  <a:gd name="T0" fmla="*/ 3 w 7"/>
                  <a:gd name="T1" fmla="*/ 0 h 12"/>
                  <a:gd name="T2" fmla="*/ 7 w 7"/>
                  <a:gd name="T3" fmla="*/ 2 h 12"/>
                  <a:gd name="T4" fmla="*/ 7 w 7"/>
                  <a:gd name="T5" fmla="*/ 12 h 12"/>
                  <a:gd name="T6" fmla="*/ 3 w 7"/>
                  <a:gd name="T7" fmla="*/ 8 h 12"/>
                  <a:gd name="T8" fmla="*/ 3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cubicBezTo>
                      <a:pt x="4" y="0"/>
                      <a:pt x="5" y="1"/>
                      <a:pt x="7" y="2"/>
                    </a:cubicBezTo>
                    <a:cubicBezTo>
                      <a:pt x="7" y="5"/>
                      <a:pt x="7" y="9"/>
                      <a:pt x="7" y="12"/>
                    </a:cubicBezTo>
                    <a:cubicBezTo>
                      <a:pt x="5" y="11"/>
                      <a:pt x="4" y="10"/>
                      <a:pt x="3" y="8"/>
                    </a:cubicBezTo>
                    <a:cubicBezTo>
                      <a:pt x="0" y="6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65">
                <a:extLst>
                  <a:ext uri="{FF2B5EF4-FFF2-40B4-BE49-F238E27FC236}">
                    <a16:creationId xmlns:a16="http://schemas.microsoft.com/office/drawing/2014/main" id="{A2FD136D-3ECC-463B-961E-EBBB83B17F13}"/>
                  </a:ext>
                </a:extLst>
              </p:cNvPr>
              <p:cNvSpPr/>
              <p:nvPr/>
            </p:nvSpPr>
            <p:spPr bwMode="auto">
              <a:xfrm>
                <a:off x="3058" y="2307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3"/>
                      <a:pt x="0" y="2"/>
                      <a:pt x="4" y="4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66">
                <a:extLst>
                  <a:ext uri="{FF2B5EF4-FFF2-40B4-BE49-F238E27FC236}">
                    <a16:creationId xmlns:a16="http://schemas.microsoft.com/office/drawing/2014/main" id="{16363465-6D12-4065-9BDF-8656C8A11697}"/>
                  </a:ext>
                </a:extLst>
              </p:cNvPr>
              <p:cNvSpPr/>
              <p:nvPr/>
            </p:nvSpPr>
            <p:spPr bwMode="auto">
              <a:xfrm>
                <a:off x="3318" y="2307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67">
                <a:extLst>
                  <a:ext uri="{FF2B5EF4-FFF2-40B4-BE49-F238E27FC236}">
                    <a16:creationId xmlns:a16="http://schemas.microsoft.com/office/drawing/2014/main" id="{91AF3FC6-B222-4BCE-81F2-F444CA94162F}"/>
                  </a:ext>
                </a:extLst>
              </p:cNvPr>
              <p:cNvSpPr/>
              <p:nvPr/>
            </p:nvSpPr>
            <p:spPr bwMode="auto">
              <a:xfrm>
                <a:off x="3010" y="2309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68">
                <a:extLst>
                  <a:ext uri="{FF2B5EF4-FFF2-40B4-BE49-F238E27FC236}">
                    <a16:creationId xmlns:a16="http://schemas.microsoft.com/office/drawing/2014/main" id="{E2041B60-16EF-40C4-A09E-E3678EAB7B91}"/>
                  </a:ext>
                </a:extLst>
              </p:cNvPr>
              <p:cNvSpPr/>
              <p:nvPr/>
            </p:nvSpPr>
            <p:spPr bwMode="auto">
              <a:xfrm>
                <a:off x="3375" y="2309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69">
                <a:extLst>
                  <a:ext uri="{FF2B5EF4-FFF2-40B4-BE49-F238E27FC236}">
                    <a16:creationId xmlns:a16="http://schemas.microsoft.com/office/drawing/2014/main" id="{3ABE9992-2AF7-4FE8-98C7-93492F1EC5B6}"/>
                  </a:ext>
                </a:extLst>
              </p:cNvPr>
              <p:cNvSpPr/>
              <p:nvPr/>
            </p:nvSpPr>
            <p:spPr bwMode="auto">
              <a:xfrm>
                <a:off x="3333" y="2312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70">
                <a:extLst>
                  <a:ext uri="{FF2B5EF4-FFF2-40B4-BE49-F238E27FC236}">
                    <a16:creationId xmlns:a16="http://schemas.microsoft.com/office/drawing/2014/main" id="{8D6A80ED-3420-4972-9AD0-EA6015A436CD}"/>
                  </a:ext>
                </a:extLst>
              </p:cNvPr>
              <p:cNvSpPr/>
              <p:nvPr/>
            </p:nvSpPr>
            <p:spPr bwMode="auto">
              <a:xfrm>
                <a:off x="3465" y="2312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71">
                <a:extLst>
                  <a:ext uri="{FF2B5EF4-FFF2-40B4-BE49-F238E27FC236}">
                    <a16:creationId xmlns:a16="http://schemas.microsoft.com/office/drawing/2014/main" id="{A1B3E01C-D0A9-4E38-AFCF-B954061CFBB4}"/>
                  </a:ext>
                </a:extLst>
              </p:cNvPr>
              <p:cNvSpPr/>
              <p:nvPr/>
            </p:nvSpPr>
            <p:spPr bwMode="auto">
              <a:xfrm>
                <a:off x="3055" y="2319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72">
                <a:extLst>
                  <a:ext uri="{FF2B5EF4-FFF2-40B4-BE49-F238E27FC236}">
                    <a16:creationId xmlns:a16="http://schemas.microsoft.com/office/drawing/2014/main" id="{AB41E9B1-2579-4CD1-BCB7-18408878E5BA}"/>
                  </a:ext>
                </a:extLst>
              </p:cNvPr>
              <p:cNvSpPr/>
              <p:nvPr/>
            </p:nvSpPr>
            <p:spPr bwMode="auto">
              <a:xfrm>
                <a:off x="3067" y="2319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73">
                <a:extLst>
                  <a:ext uri="{FF2B5EF4-FFF2-40B4-BE49-F238E27FC236}">
                    <a16:creationId xmlns:a16="http://schemas.microsoft.com/office/drawing/2014/main" id="{2DBFB1BC-9223-4085-BE91-548FC7A3F838}"/>
                  </a:ext>
                </a:extLst>
              </p:cNvPr>
              <p:cNvSpPr/>
              <p:nvPr/>
            </p:nvSpPr>
            <p:spPr bwMode="auto">
              <a:xfrm>
                <a:off x="3112" y="2319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74">
                <a:extLst>
                  <a:ext uri="{FF2B5EF4-FFF2-40B4-BE49-F238E27FC236}">
                    <a16:creationId xmlns:a16="http://schemas.microsoft.com/office/drawing/2014/main" id="{58CEA98E-901F-4778-A9B7-D900D4CCD2A6}"/>
                  </a:ext>
                </a:extLst>
              </p:cNvPr>
              <p:cNvSpPr/>
              <p:nvPr/>
            </p:nvSpPr>
            <p:spPr bwMode="auto">
              <a:xfrm>
                <a:off x="3425" y="232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75">
                <a:extLst>
                  <a:ext uri="{FF2B5EF4-FFF2-40B4-BE49-F238E27FC236}">
                    <a16:creationId xmlns:a16="http://schemas.microsoft.com/office/drawing/2014/main" id="{610AC12C-B089-4B9D-8A93-1C07F5882217}"/>
                  </a:ext>
                </a:extLst>
              </p:cNvPr>
              <p:cNvSpPr/>
              <p:nvPr/>
            </p:nvSpPr>
            <p:spPr bwMode="auto">
              <a:xfrm>
                <a:off x="3129" y="232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1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76">
                <a:extLst>
                  <a:ext uri="{FF2B5EF4-FFF2-40B4-BE49-F238E27FC236}">
                    <a16:creationId xmlns:a16="http://schemas.microsoft.com/office/drawing/2014/main" id="{A76EB2DF-8A40-434E-A8F6-533333F28DEE}"/>
                  </a:ext>
                </a:extLst>
              </p:cNvPr>
              <p:cNvSpPr/>
              <p:nvPr/>
            </p:nvSpPr>
            <p:spPr bwMode="auto">
              <a:xfrm>
                <a:off x="3081" y="232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77">
                <a:extLst>
                  <a:ext uri="{FF2B5EF4-FFF2-40B4-BE49-F238E27FC236}">
                    <a16:creationId xmlns:a16="http://schemas.microsoft.com/office/drawing/2014/main" id="{04F3B576-535E-442F-B1DA-010A813CA027}"/>
                  </a:ext>
                </a:extLst>
              </p:cNvPr>
              <p:cNvSpPr/>
              <p:nvPr/>
            </p:nvSpPr>
            <p:spPr bwMode="auto">
              <a:xfrm>
                <a:off x="3387" y="2324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0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3"/>
                      <a:pt x="2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78">
                <a:extLst>
                  <a:ext uri="{FF2B5EF4-FFF2-40B4-BE49-F238E27FC236}">
                    <a16:creationId xmlns:a16="http://schemas.microsoft.com/office/drawing/2014/main" id="{7EF8063F-D7C8-49DB-9B3D-1D4531CE1F5C}"/>
                  </a:ext>
                </a:extLst>
              </p:cNvPr>
              <p:cNvSpPr/>
              <p:nvPr/>
            </p:nvSpPr>
            <p:spPr bwMode="auto">
              <a:xfrm>
                <a:off x="3423" y="232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79">
                <a:extLst>
                  <a:ext uri="{FF2B5EF4-FFF2-40B4-BE49-F238E27FC236}">
                    <a16:creationId xmlns:a16="http://schemas.microsoft.com/office/drawing/2014/main" id="{C7F3119B-F3E4-4403-ADF5-8326BBBF59BC}"/>
                  </a:ext>
                </a:extLst>
              </p:cNvPr>
              <p:cNvSpPr/>
              <p:nvPr/>
            </p:nvSpPr>
            <p:spPr bwMode="auto">
              <a:xfrm>
                <a:off x="2866" y="232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80">
                <a:extLst>
                  <a:ext uri="{FF2B5EF4-FFF2-40B4-BE49-F238E27FC236}">
                    <a16:creationId xmlns:a16="http://schemas.microsoft.com/office/drawing/2014/main" id="{341268D3-A886-4C1A-A573-ECE2863F1144}"/>
                  </a:ext>
                </a:extLst>
              </p:cNvPr>
              <p:cNvSpPr/>
              <p:nvPr/>
            </p:nvSpPr>
            <p:spPr bwMode="auto">
              <a:xfrm>
                <a:off x="3356" y="232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81">
                <a:extLst>
                  <a:ext uri="{FF2B5EF4-FFF2-40B4-BE49-F238E27FC236}">
                    <a16:creationId xmlns:a16="http://schemas.microsoft.com/office/drawing/2014/main" id="{BD01C1BB-3C48-4F5F-BC13-BCCB5F3F4761}"/>
                  </a:ext>
                </a:extLst>
              </p:cNvPr>
              <p:cNvSpPr/>
              <p:nvPr/>
            </p:nvSpPr>
            <p:spPr bwMode="auto">
              <a:xfrm>
                <a:off x="3214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82">
                <a:extLst>
                  <a:ext uri="{FF2B5EF4-FFF2-40B4-BE49-F238E27FC236}">
                    <a16:creationId xmlns:a16="http://schemas.microsoft.com/office/drawing/2014/main" id="{BD158ACE-472F-4BF6-947D-152841F017BA}"/>
                  </a:ext>
                </a:extLst>
              </p:cNvPr>
              <p:cNvSpPr/>
              <p:nvPr/>
            </p:nvSpPr>
            <p:spPr bwMode="auto">
              <a:xfrm>
                <a:off x="3285" y="233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83">
                <a:extLst>
                  <a:ext uri="{FF2B5EF4-FFF2-40B4-BE49-F238E27FC236}">
                    <a16:creationId xmlns:a16="http://schemas.microsoft.com/office/drawing/2014/main" id="{9E91362A-E17F-4E2D-9901-3C5FAA0E0D58}"/>
                  </a:ext>
                </a:extLst>
              </p:cNvPr>
              <p:cNvSpPr/>
              <p:nvPr/>
            </p:nvSpPr>
            <p:spPr bwMode="auto">
              <a:xfrm>
                <a:off x="3364" y="2333"/>
                <a:ext cx="4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2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84">
                <a:extLst>
                  <a:ext uri="{FF2B5EF4-FFF2-40B4-BE49-F238E27FC236}">
                    <a16:creationId xmlns:a16="http://schemas.microsoft.com/office/drawing/2014/main" id="{C3E3E214-4218-49D2-B3D8-C4A99DC6EDCD}"/>
                  </a:ext>
                </a:extLst>
              </p:cNvPr>
              <p:cNvSpPr/>
              <p:nvPr/>
            </p:nvSpPr>
            <p:spPr bwMode="auto">
              <a:xfrm>
                <a:off x="3378" y="233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85">
                <a:extLst>
                  <a:ext uri="{FF2B5EF4-FFF2-40B4-BE49-F238E27FC236}">
                    <a16:creationId xmlns:a16="http://schemas.microsoft.com/office/drawing/2014/main" id="{BEB21A99-FD15-49B6-AF21-070F6B532AAF}"/>
                  </a:ext>
                </a:extLst>
              </p:cNvPr>
              <p:cNvSpPr/>
              <p:nvPr/>
            </p:nvSpPr>
            <p:spPr bwMode="auto">
              <a:xfrm>
                <a:off x="2996" y="2343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2"/>
                      <a:pt x="1" y="0"/>
                      <a:pt x="3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86">
                <a:extLst>
                  <a:ext uri="{FF2B5EF4-FFF2-40B4-BE49-F238E27FC236}">
                    <a16:creationId xmlns:a16="http://schemas.microsoft.com/office/drawing/2014/main" id="{7A55E8F2-AE18-46F4-B560-510EA2EBCAD3}"/>
                  </a:ext>
                </a:extLst>
              </p:cNvPr>
              <p:cNvSpPr/>
              <p:nvPr/>
            </p:nvSpPr>
            <p:spPr bwMode="auto">
              <a:xfrm>
                <a:off x="2979" y="234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7" name="TextBox 76">
              <a:extLst>
                <a:ext uri="{FF2B5EF4-FFF2-40B4-BE49-F238E27FC236}">
                  <a16:creationId xmlns:a16="http://schemas.microsoft.com/office/drawing/2014/main" id="{3612EB7B-4235-4009-AD10-4F78434A0E60}"/>
                </a:ext>
              </a:extLst>
            </p:cNvPr>
            <p:cNvSpPr txBox="1"/>
            <p:nvPr/>
          </p:nvSpPr>
          <p:spPr>
            <a:xfrm>
              <a:off x="5580584" y="1933095"/>
              <a:ext cx="224897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cs typeface="+mn-ea"/>
                  <a:sym typeface="+mn-lt"/>
                </a:rPr>
                <a:t>添加标题</a:t>
              </a:r>
              <a:endParaRPr lang="zh-CN" altLang="en-US" sz="2800" u="sng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0" name="文本框 499">
            <a:extLst>
              <a:ext uri="{FF2B5EF4-FFF2-40B4-BE49-F238E27FC236}">
                <a16:creationId xmlns:a16="http://schemas.microsoft.com/office/drawing/2014/main" id="{9F3D8835-786F-4389-AAF0-30723F711FE4}"/>
              </a:ext>
            </a:extLst>
          </p:cNvPr>
          <p:cNvSpPr txBox="1"/>
          <p:nvPr/>
        </p:nvSpPr>
        <p:spPr>
          <a:xfrm>
            <a:off x="6260085" y="4048739"/>
            <a:ext cx="533229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B5F84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求实求真，大气大为。求实求真，大气大为。求实求真，大气大为。求实求真，大气大为。</a:t>
            </a:r>
          </a:p>
        </p:txBody>
      </p:sp>
    </p:spTree>
    <p:extLst>
      <p:ext uri="{BB962C8B-B14F-4D97-AF65-F5344CB8AC3E}">
        <p14:creationId xmlns:p14="http://schemas.microsoft.com/office/powerpoint/2010/main" val="124505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838</Words>
  <Application>Microsoft Office PowerPoint</Application>
  <PresentationFormat>宽屏</PresentationFormat>
  <Paragraphs>89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等线 Light</vt:lpstr>
      <vt:lpstr>华文隶书</vt:lpstr>
      <vt:lpstr>华文行楷</vt:lpstr>
      <vt:lpstr>隶书</vt:lpstr>
      <vt:lpstr>微软雅黑</vt:lpstr>
      <vt:lpstr>Arial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gabriel.bun@gmail.com</dc:creator>
  <cp:lastModifiedBy>Xovee Xu</cp:lastModifiedBy>
  <cp:revision>20</cp:revision>
  <dcterms:created xsi:type="dcterms:W3CDTF">2019-04-16T07:12:59Z</dcterms:created>
  <dcterms:modified xsi:type="dcterms:W3CDTF">2022-06-07T07:17:09Z</dcterms:modified>
</cp:coreProperties>
</file>